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56" r:id="rId1"/>
  </p:sldMasterIdLst>
  <p:notesMasterIdLst>
    <p:notesMasterId r:id="rId3"/>
  </p:notesMasterIdLst>
  <p:sldIdLst>
    <p:sldId id="256" r:id="rId2"/>
  </p:sldIdLst>
  <p:sldSz cx="43200638" cy="32399288"/>
  <p:notesSz cx="6858000" cy="9144000"/>
  <p:defaultTextStyle>
    <a:defPPr>
      <a:defRPr lang="he-IL"/>
    </a:defPPr>
    <a:lvl1pPr algn="r" rtl="1" fontAlgn="base">
      <a:spcBef>
        <a:spcPct val="0"/>
      </a:spcBef>
      <a:spcAft>
        <a:spcPct val="0"/>
      </a:spcAft>
      <a:defRPr kern="1200">
        <a:solidFill>
          <a:schemeClr val="tx1"/>
        </a:solidFill>
        <a:latin typeface="Times New Roman" pitchFamily="18" charset="0"/>
        <a:ea typeface="Times New Roman (Hebrew)" pitchFamily="18" charset="0"/>
        <a:cs typeface="Times New Roman (Hebrew)" pitchFamily="18" charset="0"/>
      </a:defRPr>
    </a:lvl1pPr>
    <a:lvl2pPr marL="2159838" algn="r" rtl="1" fontAlgn="base">
      <a:spcBef>
        <a:spcPct val="0"/>
      </a:spcBef>
      <a:spcAft>
        <a:spcPct val="0"/>
      </a:spcAft>
      <a:defRPr kern="1200">
        <a:solidFill>
          <a:schemeClr val="tx1"/>
        </a:solidFill>
        <a:latin typeface="Times New Roman" pitchFamily="18" charset="0"/>
        <a:ea typeface="Times New Roman (Hebrew)" pitchFamily="18" charset="0"/>
        <a:cs typeface="Times New Roman (Hebrew)" pitchFamily="18" charset="0"/>
      </a:defRPr>
    </a:lvl2pPr>
    <a:lvl3pPr marL="4319676" algn="r" rtl="1" fontAlgn="base">
      <a:spcBef>
        <a:spcPct val="0"/>
      </a:spcBef>
      <a:spcAft>
        <a:spcPct val="0"/>
      </a:spcAft>
      <a:defRPr kern="1200">
        <a:solidFill>
          <a:schemeClr val="tx1"/>
        </a:solidFill>
        <a:latin typeface="Times New Roman" pitchFamily="18" charset="0"/>
        <a:ea typeface="Times New Roman (Hebrew)" pitchFamily="18" charset="0"/>
        <a:cs typeface="Times New Roman (Hebrew)" pitchFamily="18" charset="0"/>
      </a:defRPr>
    </a:lvl3pPr>
    <a:lvl4pPr marL="6479514" algn="r" rtl="1" fontAlgn="base">
      <a:spcBef>
        <a:spcPct val="0"/>
      </a:spcBef>
      <a:spcAft>
        <a:spcPct val="0"/>
      </a:spcAft>
      <a:defRPr kern="1200">
        <a:solidFill>
          <a:schemeClr val="tx1"/>
        </a:solidFill>
        <a:latin typeface="Times New Roman" pitchFamily="18" charset="0"/>
        <a:ea typeface="Times New Roman (Hebrew)" pitchFamily="18" charset="0"/>
        <a:cs typeface="Times New Roman (Hebrew)" pitchFamily="18" charset="0"/>
      </a:defRPr>
    </a:lvl4pPr>
    <a:lvl5pPr marL="8639352" algn="r" rtl="1" fontAlgn="base">
      <a:spcBef>
        <a:spcPct val="0"/>
      </a:spcBef>
      <a:spcAft>
        <a:spcPct val="0"/>
      </a:spcAft>
      <a:defRPr kern="1200">
        <a:solidFill>
          <a:schemeClr val="tx1"/>
        </a:solidFill>
        <a:latin typeface="Times New Roman" pitchFamily="18" charset="0"/>
        <a:ea typeface="Times New Roman (Hebrew)" pitchFamily="18" charset="0"/>
        <a:cs typeface="Times New Roman (Hebrew)" pitchFamily="18" charset="0"/>
      </a:defRPr>
    </a:lvl5pPr>
    <a:lvl6pPr marL="10799190" algn="r" defTabSz="4319676" rtl="1" eaLnBrk="1" latinLnBrk="0" hangingPunct="1">
      <a:defRPr kern="1200">
        <a:solidFill>
          <a:schemeClr val="tx1"/>
        </a:solidFill>
        <a:latin typeface="Times New Roman" pitchFamily="18" charset="0"/>
        <a:ea typeface="Times New Roman (Hebrew)" pitchFamily="18" charset="0"/>
        <a:cs typeface="Times New Roman (Hebrew)" pitchFamily="18" charset="0"/>
      </a:defRPr>
    </a:lvl6pPr>
    <a:lvl7pPr marL="12959028" algn="r" defTabSz="4319676" rtl="1" eaLnBrk="1" latinLnBrk="0" hangingPunct="1">
      <a:defRPr kern="1200">
        <a:solidFill>
          <a:schemeClr val="tx1"/>
        </a:solidFill>
        <a:latin typeface="Times New Roman" pitchFamily="18" charset="0"/>
        <a:ea typeface="Times New Roman (Hebrew)" pitchFamily="18" charset="0"/>
        <a:cs typeface="Times New Roman (Hebrew)" pitchFamily="18" charset="0"/>
      </a:defRPr>
    </a:lvl7pPr>
    <a:lvl8pPr marL="15118866" algn="r" defTabSz="4319676" rtl="1" eaLnBrk="1" latinLnBrk="0" hangingPunct="1">
      <a:defRPr kern="1200">
        <a:solidFill>
          <a:schemeClr val="tx1"/>
        </a:solidFill>
        <a:latin typeface="Times New Roman" pitchFamily="18" charset="0"/>
        <a:ea typeface="Times New Roman (Hebrew)" pitchFamily="18" charset="0"/>
        <a:cs typeface="Times New Roman (Hebrew)" pitchFamily="18" charset="0"/>
      </a:defRPr>
    </a:lvl8pPr>
    <a:lvl9pPr marL="17278704" algn="r" defTabSz="4319676" rtl="1" eaLnBrk="1" latinLnBrk="0" hangingPunct="1">
      <a:defRPr kern="1200">
        <a:solidFill>
          <a:schemeClr val="tx1"/>
        </a:solidFill>
        <a:latin typeface="Times New Roman" pitchFamily="18" charset="0"/>
        <a:ea typeface="Times New Roman (Hebrew)" pitchFamily="18" charset="0"/>
        <a:cs typeface="Times New Roman (Hebrew)" pitchFamily="18" charset="0"/>
      </a:defRPr>
    </a:lvl9pPr>
  </p:defaultTextStyle>
  <p:extLst>
    <p:ext uri="{EFAFB233-063F-42B5-8137-9DF3F51BA10A}">
      <p15:sldGuideLst xmlns:p15="http://schemas.microsoft.com/office/powerpoint/2012/main">
        <p15:guide id="1" orient="horz" pos="10205" userDrawn="1">
          <p15:clr>
            <a:srgbClr val="A4A3A4"/>
          </p15:clr>
        </p15:guide>
        <p15:guide id="2" pos="1360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aximized" horzBarState="maximized">
    <p:restoredLeft sz="91118" autoAdjust="0"/>
    <p:restoredTop sz="94620" autoAdjust="0"/>
  </p:normalViewPr>
  <p:slideViewPr>
    <p:cSldViewPr>
      <p:cViewPr>
        <p:scale>
          <a:sx n="30" d="100"/>
          <a:sy n="30" d="100"/>
        </p:scale>
        <p:origin x="16" y="-2776"/>
      </p:cViewPr>
      <p:guideLst>
        <p:guide orient="horz" pos="10205"/>
        <p:guide pos="13607"/>
      </p:guideLst>
    </p:cSldViewPr>
  </p:slideViewPr>
  <p:outlineViewPr>
    <p:cViewPr>
      <p:scale>
        <a:sx n="33" d="100"/>
        <a:sy n="33" d="100"/>
      </p:scale>
      <p:origin x="0" y="0"/>
    </p:cViewPr>
  </p:outlineViewPr>
  <p:notesTextViewPr>
    <p:cViewPr>
      <p:scale>
        <a:sx n="3" d="2"/>
        <a:sy n="3" d="2"/>
      </p:scale>
      <p:origin x="0" y="0"/>
    </p:cViewPr>
  </p:notesTextViewPr>
  <p:notesViewPr>
    <p:cSldViewPr>
      <p:cViewPr varScale="1">
        <p:scale>
          <a:sx n="83" d="100"/>
          <a:sy n="83" d="100"/>
        </p:scale>
        <p:origin x="-3096"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7200"/>
          </a:xfrm>
          <a:prstGeom prst="rect">
            <a:avLst/>
          </a:prstGeom>
        </p:spPr>
        <p:txBody>
          <a:bodyPr vert="horz" lIns="91440" tIns="45720" rIns="91440" bIns="45720" rtlCol="1"/>
          <a:lstStyle>
            <a:lvl1pPr algn="r">
              <a:defRPr sz="1200"/>
            </a:lvl1pPr>
          </a:lstStyle>
          <a:p>
            <a:endParaRPr lang="he-IL" dirty="0"/>
          </a:p>
        </p:txBody>
      </p:sp>
      <p:sp>
        <p:nvSpPr>
          <p:cNvPr id="3" name="מציין מיקום של תאריך 2"/>
          <p:cNvSpPr>
            <a:spLocks noGrp="1"/>
          </p:cNvSpPr>
          <p:nvPr>
            <p:ph type="dt" idx="1"/>
          </p:nvPr>
        </p:nvSpPr>
        <p:spPr>
          <a:xfrm>
            <a:off x="1588" y="0"/>
            <a:ext cx="2971800" cy="457200"/>
          </a:xfrm>
          <a:prstGeom prst="rect">
            <a:avLst/>
          </a:prstGeom>
        </p:spPr>
        <p:txBody>
          <a:bodyPr vert="horz" lIns="91440" tIns="45720" rIns="91440" bIns="45720" rtlCol="1"/>
          <a:lstStyle>
            <a:lvl1pPr algn="l">
              <a:defRPr sz="1200"/>
            </a:lvl1pPr>
          </a:lstStyle>
          <a:p>
            <a:fld id="{518AA605-2E13-4F84-BE3D-5DADA231BC03}" type="datetimeFigureOut">
              <a:rPr lang="he-IL" smtClean="0"/>
              <a:t>כ'/טבת/תשפ"ג</a:t>
            </a:fld>
            <a:endParaRPr lang="he-IL" dirty="0"/>
          </a:p>
        </p:txBody>
      </p:sp>
      <p:sp>
        <p:nvSpPr>
          <p:cNvPr id="4" name="מציין מיקום של תמונת שקופית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1" anchor="ctr"/>
          <a:lstStyle/>
          <a:p>
            <a:endParaRPr lang="he-IL" dirty="0"/>
          </a:p>
        </p:txBody>
      </p:sp>
      <p:sp>
        <p:nvSpPr>
          <p:cNvPr id="5" name="מציין מיקום של הערות 4"/>
          <p:cNvSpPr>
            <a:spLocks noGrp="1"/>
          </p:cNvSpPr>
          <p:nvPr>
            <p:ph type="body" sz="quarter" idx="3"/>
          </p:nvPr>
        </p:nvSpPr>
        <p:spPr>
          <a:xfrm>
            <a:off x="685800" y="4343400"/>
            <a:ext cx="5486400" cy="411480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7200"/>
          </a:xfrm>
          <a:prstGeom prst="rect">
            <a:avLst/>
          </a:prstGeom>
        </p:spPr>
        <p:txBody>
          <a:bodyPr vert="horz" lIns="91440" tIns="45720" rIns="91440" bIns="45720" rtlCol="1" anchor="b"/>
          <a:lstStyle>
            <a:lvl1pPr algn="r">
              <a:defRPr sz="1200"/>
            </a:lvl1pPr>
          </a:lstStyle>
          <a:p>
            <a:endParaRPr lang="he-IL" dirty="0"/>
          </a:p>
        </p:txBody>
      </p:sp>
      <p:sp>
        <p:nvSpPr>
          <p:cNvPr id="7" name="מציין מיקום של מספר שקופית 6"/>
          <p:cNvSpPr>
            <a:spLocks noGrp="1"/>
          </p:cNvSpPr>
          <p:nvPr>
            <p:ph type="sldNum" sz="quarter" idx="5"/>
          </p:nvPr>
        </p:nvSpPr>
        <p:spPr>
          <a:xfrm>
            <a:off x="1588" y="8685213"/>
            <a:ext cx="2971800" cy="457200"/>
          </a:xfrm>
          <a:prstGeom prst="rect">
            <a:avLst/>
          </a:prstGeom>
        </p:spPr>
        <p:txBody>
          <a:bodyPr vert="horz" lIns="91440" tIns="45720" rIns="91440" bIns="45720" rtlCol="1" anchor="b"/>
          <a:lstStyle>
            <a:lvl1pPr algn="l">
              <a:defRPr sz="1200"/>
            </a:lvl1pPr>
          </a:lstStyle>
          <a:p>
            <a:fld id="{13F8ED0B-00C9-4994-A7A9-6F4A855DBAB7}" type="slidenum">
              <a:rPr lang="he-IL" smtClean="0"/>
              <a:t>‹#›</a:t>
            </a:fld>
            <a:endParaRPr lang="he-IL" dirty="0"/>
          </a:p>
        </p:txBody>
      </p:sp>
    </p:spTree>
    <p:extLst>
      <p:ext uri="{BB962C8B-B14F-4D97-AF65-F5344CB8AC3E}">
        <p14:creationId xmlns:p14="http://schemas.microsoft.com/office/powerpoint/2010/main" val="2035797609"/>
      </p:ext>
    </p:extLst>
  </p:cSld>
  <p:clrMap bg1="lt1" tx1="dk1" bg2="lt2" tx2="dk2" accent1="accent1" accent2="accent2" accent3="accent3" accent4="accent4" accent5="accent5" accent6="accent6" hlink="hlink" folHlink="folHlink"/>
  <p:notesStyle>
    <a:lvl1pPr marL="0" algn="r" defTabSz="4319676" rtl="1" eaLnBrk="1" latinLnBrk="0" hangingPunct="1">
      <a:defRPr sz="5699" kern="1200">
        <a:solidFill>
          <a:schemeClr val="tx1"/>
        </a:solidFill>
        <a:latin typeface="+mn-lt"/>
        <a:ea typeface="+mn-ea"/>
        <a:cs typeface="+mn-cs"/>
      </a:defRPr>
    </a:lvl1pPr>
    <a:lvl2pPr marL="2159838" algn="r" defTabSz="4319676" rtl="1" eaLnBrk="1" latinLnBrk="0" hangingPunct="1">
      <a:defRPr sz="5699" kern="1200">
        <a:solidFill>
          <a:schemeClr val="tx1"/>
        </a:solidFill>
        <a:latin typeface="+mn-lt"/>
        <a:ea typeface="+mn-ea"/>
        <a:cs typeface="+mn-cs"/>
      </a:defRPr>
    </a:lvl2pPr>
    <a:lvl3pPr marL="4319676" algn="r" defTabSz="4319676" rtl="1" eaLnBrk="1" latinLnBrk="0" hangingPunct="1">
      <a:defRPr sz="5699" kern="1200">
        <a:solidFill>
          <a:schemeClr val="tx1"/>
        </a:solidFill>
        <a:latin typeface="+mn-lt"/>
        <a:ea typeface="+mn-ea"/>
        <a:cs typeface="+mn-cs"/>
      </a:defRPr>
    </a:lvl3pPr>
    <a:lvl4pPr marL="6479514" algn="r" defTabSz="4319676" rtl="1" eaLnBrk="1" latinLnBrk="0" hangingPunct="1">
      <a:defRPr sz="5699" kern="1200">
        <a:solidFill>
          <a:schemeClr val="tx1"/>
        </a:solidFill>
        <a:latin typeface="+mn-lt"/>
        <a:ea typeface="+mn-ea"/>
        <a:cs typeface="+mn-cs"/>
      </a:defRPr>
    </a:lvl4pPr>
    <a:lvl5pPr marL="8639352" algn="r" defTabSz="4319676" rtl="1" eaLnBrk="1" latinLnBrk="0" hangingPunct="1">
      <a:defRPr sz="5699" kern="1200">
        <a:solidFill>
          <a:schemeClr val="tx1"/>
        </a:solidFill>
        <a:latin typeface="+mn-lt"/>
        <a:ea typeface="+mn-ea"/>
        <a:cs typeface="+mn-cs"/>
      </a:defRPr>
    </a:lvl5pPr>
    <a:lvl6pPr marL="10799190" algn="r" defTabSz="4319676" rtl="1" eaLnBrk="1" latinLnBrk="0" hangingPunct="1">
      <a:defRPr sz="5699" kern="1200">
        <a:solidFill>
          <a:schemeClr val="tx1"/>
        </a:solidFill>
        <a:latin typeface="+mn-lt"/>
        <a:ea typeface="+mn-ea"/>
        <a:cs typeface="+mn-cs"/>
      </a:defRPr>
    </a:lvl6pPr>
    <a:lvl7pPr marL="12959028" algn="r" defTabSz="4319676" rtl="1" eaLnBrk="1" latinLnBrk="0" hangingPunct="1">
      <a:defRPr sz="5699" kern="1200">
        <a:solidFill>
          <a:schemeClr val="tx1"/>
        </a:solidFill>
        <a:latin typeface="+mn-lt"/>
        <a:ea typeface="+mn-ea"/>
        <a:cs typeface="+mn-cs"/>
      </a:defRPr>
    </a:lvl7pPr>
    <a:lvl8pPr marL="15118866" algn="r" defTabSz="4319676" rtl="1" eaLnBrk="1" latinLnBrk="0" hangingPunct="1">
      <a:defRPr sz="5699" kern="1200">
        <a:solidFill>
          <a:schemeClr val="tx1"/>
        </a:solidFill>
        <a:latin typeface="+mn-lt"/>
        <a:ea typeface="+mn-ea"/>
        <a:cs typeface="+mn-cs"/>
      </a:defRPr>
    </a:lvl8pPr>
    <a:lvl9pPr marL="17278704" algn="r" defTabSz="4319676" rtl="1" eaLnBrk="1" latinLnBrk="0" hangingPunct="1">
      <a:defRPr sz="5699"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פריסת היסטוריה ומדעי החברה">
    <p:spTree>
      <p:nvGrpSpPr>
        <p:cNvPr id="1" name=""/>
        <p:cNvGrpSpPr/>
        <p:nvPr/>
      </p:nvGrpSpPr>
      <p:grpSpPr>
        <a:xfrm>
          <a:off x="0" y="0"/>
          <a:ext cx="0" cy="0"/>
          <a:chOff x="0" y="0"/>
          <a:chExt cx="0" cy="0"/>
        </a:xfrm>
      </p:grpSpPr>
      <p:sp>
        <p:nvSpPr>
          <p:cNvPr id="7" name="מציין מיקום של תמונה 6"/>
          <p:cNvSpPr>
            <a:spLocks noGrp="1"/>
          </p:cNvSpPr>
          <p:nvPr>
            <p:ph type="pic" sz="quarter" idx="10"/>
          </p:nvPr>
        </p:nvSpPr>
        <p:spPr>
          <a:xfrm>
            <a:off x="1898447" y="2505279"/>
            <a:ext cx="2351742" cy="2716967"/>
          </a:xfrm>
          <a:prstGeom prst="rect">
            <a:avLst/>
          </a:prstGeom>
        </p:spPr>
        <p:txBody>
          <a:bodyPr lIns="91405" tIns="45700" rIns="91405" bIns="45700"/>
          <a:lstStyle>
            <a:lvl1pPr marL="0" indent="0">
              <a:buNone/>
              <a:defRPr sz="3800"/>
            </a:lvl1pPr>
          </a:lstStyle>
          <a:p>
            <a:pPr lvl="0"/>
            <a:r>
              <a:rPr lang="he-IL" noProof="0" dirty="0"/>
              <a:t>לחץ על הסמל כדי להוסיף תמונה</a:t>
            </a:r>
          </a:p>
        </p:txBody>
      </p:sp>
      <p:sp>
        <p:nvSpPr>
          <p:cNvPr id="12" name="מציין מיקום של תמונה 6"/>
          <p:cNvSpPr>
            <a:spLocks noGrp="1"/>
          </p:cNvSpPr>
          <p:nvPr>
            <p:ph type="pic" sz="quarter" idx="11"/>
          </p:nvPr>
        </p:nvSpPr>
        <p:spPr>
          <a:xfrm>
            <a:off x="1913485" y="5438014"/>
            <a:ext cx="2351742" cy="2716967"/>
          </a:xfrm>
          <a:prstGeom prst="rect">
            <a:avLst/>
          </a:prstGeom>
        </p:spPr>
        <p:txBody>
          <a:bodyPr lIns="91405" tIns="45700" rIns="91405" bIns="45700"/>
          <a:lstStyle>
            <a:lvl1pPr marL="0" indent="0">
              <a:buNone/>
              <a:defRPr sz="3800"/>
            </a:lvl1pPr>
          </a:lstStyle>
          <a:p>
            <a:pPr lvl="0"/>
            <a:r>
              <a:rPr lang="he-IL" noProof="0" dirty="0"/>
              <a:t>לחץ על הסמל כדי להוסיף תמונה</a:t>
            </a:r>
          </a:p>
        </p:txBody>
      </p:sp>
      <p:sp>
        <p:nvSpPr>
          <p:cNvPr id="13" name="מציין מיקום של תמונה 6"/>
          <p:cNvSpPr>
            <a:spLocks noGrp="1"/>
          </p:cNvSpPr>
          <p:nvPr>
            <p:ph type="pic" sz="quarter" idx="12"/>
          </p:nvPr>
        </p:nvSpPr>
        <p:spPr>
          <a:xfrm>
            <a:off x="1905240" y="8351813"/>
            <a:ext cx="2351742" cy="2716967"/>
          </a:xfrm>
          <a:prstGeom prst="rect">
            <a:avLst/>
          </a:prstGeom>
        </p:spPr>
        <p:txBody>
          <a:bodyPr lIns="91405" tIns="45700" rIns="91405" bIns="45700"/>
          <a:lstStyle>
            <a:lvl1pPr marL="0" indent="0">
              <a:buNone/>
              <a:defRPr sz="3800"/>
            </a:lvl1pPr>
          </a:lstStyle>
          <a:p>
            <a:pPr lvl="0"/>
            <a:r>
              <a:rPr lang="he-IL" noProof="0" dirty="0"/>
              <a:t>לחץ על הסמל כדי להוסיף תמונה</a:t>
            </a:r>
          </a:p>
        </p:txBody>
      </p:sp>
      <p:sp>
        <p:nvSpPr>
          <p:cNvPr id="20" name="מציין מיקום טקסט 19"/>
          <p:cNvSpPr>
            <a:spLocks noGrp="1"/>
          </p:cNvSpPr>
          <p:nvPr>
            <p:ph type="body" sz="quarter" idx="13"/>
          </p:nvPr>
        </p:nvSpPr>
        <p:spPr>
          <a:xfrm>
            <a:off x="385159" y="12493873"/>
            <a:ext cx="3843902" cy="1883963"/>
          </a:xfrm>
          <a:prstGeom prst="rect">
            <a:avLst/>
          </a:prstGeom>
        </p:spPr>
        <p:txBody>
          <a:bodyPr lIns="91405" tIns="45700" rIns="91405" bIns="45700"/>
          <a:lstStyle>
            <a:lvl1pPr marL="0" indent="0">
              <a:buNone/>
              <a:defRPr sz="3800" baseline="0"/>
            </a:lvl1pPr>
            <a:lvl2pPr>
              <a:defRPr sz="3800"/>
            </a:lvl2pPr>
            <a:lvl3pPr>
              <a:defRPr sz="3800"/>
            </a:lvl3pPr>
            <a:lvl4pPr>
              <a:defRPr sz="3800"/>
            </a:lvl4pPr>
            <a:lvl5pPr>
              <a:defRPr sz="3800"/>
            </a:lvl5pPr>
          </a:lstStyle>
          <a:p>
            <a:pPr lvl="0"/>
            <a:r>
              <a:rPr lang="he-IL"/>
              <a:t>לחץ כדי לערוך סגנונות טקסט של תבנית בסיס</a:t>
            </a:r>
          </a:p>
        </p:txBody>
      </p:sp>
      <p:sp>
        <p:nvSpPr>
          <p:cNvPr id="22" name="מציין מיקום טקסט 19"/>
          <p:cNvSpPr>
            <a:spLocks noGrp="1"/>
          </p:cNvSpPr>
          <p:nvPr>
            <p:ph type="body" sz="quarter" idx="14"/>
          </p:nvPr>
        </p:nvSpPr>
        <p:spPr>
          <a:xfrm>
            <a:off x="385159" y="15786707"/>
            <a:ext cx="3843902" cy="1871931"/>
          </a:xfrm>
          <a:prstGeom prst="rect">
            <a:avLst/>
          </a:prstGeom>
        </p:spPr>
        <p:txBody>
          <a:bodyPr lIns="91405" tIns="45700" rIns="91405" bIns="45700"/>
          <a:lstStyle>
            <a:lvl1pPr marL="0" indent="0">
              <a:buNone/>
              <a:defRPr sz="3800" baseline="0"/>
            </a:lvl1pPr>
            <a:lvl2pPr>
              <a:defRPr sz="3800"/>
            </a:lvl2pPr>
            <a:lvl3pPr>
              <a:defRPr sz="3800"/>
            </a:lvl3pPr>
            <a:lvl4pPr>
              <a:defRPr sz="3800"/>
            </a:lvl4pPr>
            <a:lvl5pPr>
              <a:defRPr sz="3800"/>
            </a:lvl5pPr>
          </a:lstStyle>
          <a:p>
            <a:pPr lvl="0"/>
            <a:r>
              <a:rPr lang="he-IL"/>
              <a:t>לחץ כדי לערוך סגנונות טקסט של תבנית בסיס</a:t>
            </a:r>
          </a:p>
        </p:txBody>
      </p:sp>
      <p:sp>
        <p:nvSpPr>
          <p:cNvPr id="24" name="מציין מיקום טקסט 19"/>
          <p:cNvSpPr>
            <a:spLocks noGrp="1"/>
          </p:cNvSpPr>
          <p:nvPr>
            <p:ph type="body" sz="quarter" idx="15"/>
          </p:nvPr>
        </p:nvSpPr>
        <p:spPr>
          <a:xfrm>
            <a:off x="385159" y="21767894"/>
            <a:ext cx="3843902" cy="1885579"/>
          </a:xfrm>
          <a:prstGeom prst="rect">
            <a:avLst/>
          </a:prstGeom>
        </p:spPr>
        <p:txBody>
          <a:bodyPr lIns="91405" tIns="45700" rIns="91405" bIns="45700"/>
          <a:lstStyle>
            <a:lvl1pPr marL="0" indent="0">
              <a:buNone/>
              <a:defRPr sz="3800" baseline="0"/>
            </a:lvl1pPr>
            <a:lvl2pPr>
              <a:defRPr sz="3800"/>
            </a:lvl2pPr>
            <a:lvl3pPr>
              <a:defRPr sz="3800"/>
            </a:lvl3pPr>
            <a:lvl4pPr>
              <a:defRPr sz="3800"/>
            </a:lvl4pPr>
            <a:lvl5pPr>
              <a:defRPr sz="3800"/>
            </a:lvl5pPr>
          </a:lstStyle>
          <a:p>
            <a:pPr lvl="0"/>
            <a:r>
              <a:rPr lang="he-IL"/>
              <a:t>לחץ כדי לערוך סגנונות טקסט של תבנית בסיס</a:t>
            </a:r>
          </a:p>
        </p:txBody>
      </p:sp>
      <p:sp>
        <p:nvSpPr>
          <p:cNvPr id="25" name="מציין מיקום טקסט 19"/>
          <p:cNvSpPr>
            <a:spLocks noGrp="1"/>
          </p:cNvSpPr>
          <p:nvPr>
            <p:ph type="body" sz="quarter" idx="16"/>
          </p:nvPr>
        </p:nvSpPr>
        <p:spPr>
          <a:xfrm>
            <a:off x="360298" y="29483394"/>
            <a:ext cx="3843902" cy="1315001"/>
          </a:xfrm>
          <a:prstGeom prst="rect">
            <a:avLst/>
          </a:prstGeom>
        </p:spPr>
        <p:txBody>
          <a:bodyPr lIns="91405" tIns="45700" rIns="91405" bIns="45700"/>
          <a:lstStyle>
            <a:lvl1pPr marL="0" indent="0">
              <a:buNone/>
              <a:defRPr sz="3800" baseline="0"/>
            </a:lvl1pPr>
            <a:lvl2pPr>
              <a:defRPr sz="3800"/>
            </a:lvl2pPr>
            <a:lvl3pPr>
              <a:defRPr sz="3800"/>
            </a:lvl3pPr>
            <a:lvl4pPr>
              <a:defRPr sz="3800"/>
            </a:lvl4pPr>
            <a:lvl5pPr>
              <a:defRPr sz="3800"/>
            </a:lvl5pPr>
          </a:lstStyle>
          <a:p>
            <a:pPr lvl="0"/>
            <a:r>
              <a:rPr lang="he-IL"/>
              <a:t>לחץ כדי לערוך סגנונות טקסט של תבנית בסיס</a:t>
            </a:r>
          </a:p>
        </p:txBody>
      </p:sp>
      <p:sp>
        <p:nvSpPr>
          <p:cNvPr id="67" name="מציין מיקום טקסט 66"/>
          <p:cNvSpPr>
            <a:spLocks noGrp="1"/>
          </p:cNvSpPr>
          <p:nvPr>
            <p:ph type="body" sz="quarter" idx="18" hasCustomPrompt="1"/>
          </p:nvPr>
        </p:nvSpPr>
        <p:spPr>
          <a:xfrm>
            <a:off x="7272306" y="5616023"/>
            <a:ext cx="30384027" cy="1512592"/>
          </a:xfrm>
          <a:prstGeom prst="rect">
            <a:avLst/>
          </a:prstGeom>
        </p:spPr>
        <p:txBody>
          <a:bodyPr wrap="square" tIns="0" bIns="0" anchor="b" anchorCtr="1"/>
          <a:lstStyle>
            <a:lvl1pPr algn="ctr">
              <a:defRPr sz="10000" b="1"/>
            </a:lvl1pPr>
          </a:lstStyle>
          <a:p>
            <a:pPr lvl="0"/>
            <a:r>
              <a:rPr lang="he-IL" dirty="0"/>
              <a:t>כותרת משנה – אם יש</a:t>
            </a:r>
          </a:p>
        </p:txBody>
      </p:sp>
      <p:sp>
        <p:nvSpPr>
          <p:cNvPr id="5" name="מציין מיקום טקסט 4"/>
          <p:cNvSpPr>
            <a:spLocks noGrp="1"/>
          </p:cNvSpPr>
          <p:nvPr>
            <p:ph type="body" sz="quarter" idx="20"/>
          </p:nvPr>
        </p:nvSpPr>
        <p:spPr>
          <a:xfrm>
            <a:off x="31676509" y="8278783"/>
            <a:ext cx="7704876" cy="18431341"/>
          </a:xfrm>
          <a:prstGeom prst="rect">
            <a:avLst/>
          </a:prstGeom>
        </p:spPr>
        <p:txBody>
          <a:bodyPr/>
          <a:lstStyle>
            <a:lvl1pPr marL="0" marR="0" indent="0" algn="r" defTabSz="4313041" rtl="1" eaLnBrk="0" fontAlgn="base" latinLnBrk="0" hangingPunct="0">
              <a:lnSpc>
                <a:spcPct val="100000"/>
              </a:lnSpc>
              <a:spcBef>
                <a:spcPct val="20000"/>
              </a:spcBef>
              <a:spcAft>
                <a:spcPct val="0"/>
              </a:spcAft>
              <a:buClrTx/>
              <a:buSzTx/>
              <a:buFontTx/>
              <a:buNone/>
              <a:tabLst/>
              <a:defRPr lang="he-IL" sz="2800" baseline="0">
                <a:solidFill>
                  <a:schemeClr val="tx1"/>
                </a:solidFill>
                <a:latin typeface="Calibri" panose="020F0502020204030204" pitchFamily="34" charset="0"/>
                <a:ea typeface="+mn-ea"/>
                <a:cs typeface="Arial" charset="0"/>
              </a:defRPr>
            </a:lvl1pPr>
          </a:lstStyle>
          <a:p>
            <a:pPr marL="0" marR="0" lvl="0" indent="0" algn="r" defTabSz="4313041" rtl="1" eaLnBrk="0" fontAlgn="base" latinLnBrk="0" hangingPunct="0">
              <a:lnSpc>
                <a:spcPct val="100000"/>
              </a:lnSpc>
              <a:spcBef>
                <a:spcPct val="20000"/>
              </a:spcBef>
              <a:spcAft>
                <a:spcPct val="0"/>
              </a:spcAft>
              <a:buClrTx/>
              <a:buSzTx/>
              <a:buFontTx/>
              <a:buNone/>
              <a:tabLst/>
              <a:defRPr/>
            </a:pPr>
            <a:r>
              <a:rPr lang="he-IL"/>
              <a:t>לחץ כדי לערוך סגנונות טקסט של תבנית בסיס</a:t>
            </a:r>
          </a:p>
        </p:txBody>
      </p:sp>
      <p:sp>
        <p:nvSpPr>
          <p:cNvPr id="17" name="מציין מיקום טקסט 4"/>
          <p:cNvSpPr>
            <a:spLocks noGrp="1"/>
          </p:cNvSpPr>
          <p:nvPr>
            <p:ph type="body" sz="quarter" idx="21"/>
          </p:nvPr>
        </p:nvSpPr>
        <p:spPr>
          <a:xfrm>
            <a:off x="5347627" y="8177491"/>
            <a:ext cx="7704876" cy="18431341"/>
          </a:xfrm>
          <a:prstGeom prst="rect">
            <a:avLst/>
          </a:prstGeom>
        </p:spPr>
        <p:txBody>
          <a:bodyPr/>
          <a:lstStyle>
            <a:lvl1pPr marL="0" marR="0" indent="0" algn="r" defTabSz="4313041" rtl="1" eaLnBrk="0" fontAlgn="base" latinLnBrk="0" hangingPunct="0">
              <a:lnSpc>
                <a:spcPct val="100000"/>
              </a:lnSpc>
              <a:spcBef>
                <a:spcPct val="20000"/>
              </a:spcBef>
              <a:spcAft>
                <a:spcPct val="0"/>
              </a:spcAft>
              <a:buClrTx/>
              <a:buSzTx/>
              <a:buFontTx/>
              <a:buNone/>
              <a:tabLst/>
              <a:defRPr sz="2800"/>
            </a:lvl1pPr>
          </a:lstStyle>
          <a:p>
            <a:pPr marL="0" marR="0" lvl="0" indent="0" algn="r" defTabSz="4313041" rtl="1" eaLnBrk="0" fontAlgn="base" latinLnBrk="0" hangingPunct="0">
              <a:lnSpc>
                <a:spcPct val="100000"/>
              </a:lnSpc>
              <a:spcBef>
                <a:spcPct val="20000"/>
              </a:spcBef>
              <a:spcAft>
                <a:spcPct val="0"/>
              </a:spcAft>
              <a:buClrTx/>
              <a:buSzTx/>
              <a:buFontTx/>
              <a:buNone/>
              <a:tabLst/>
              <a:defRPr/>
            </a:pPr>
            <a:r>
              <a:rPr lang="he-IL"/>
              <a:t>לחץ כדי לערוך סגנונות טקסט של תבנית בסיס</a:t>
            </a:r>
          </a:p>
        </p:txBody>
      </p:sp>
      <p:sp>
        <p:nvSpPr>
          <p:cNvPr id="18" name="מציין מיקום טקסט 4"/>
          <p:cNvSpPr>
            <a:spLocks noGrp="1"/>
          </p:cNvSpPr>
          <p:nvPr>
            <p:ph type="body" sz="quarter" idx="22"/>
          </p:nvPr>
        </p:nvSpPr>
        <p:spPr>
          <a:xfrm>
            <a:off x="13968313" y="8207931"/>
            <a:ext cx="7704876" cy="18431341"/>
          </a:xfrm>
          <a:prstGeom prst="rect">
            <a:avLst/>
          </a:prstGeom>
        </p:spPr>
        <p:txBody>
          <a:bodyPr/>
          <a:lstStyle>
            <a:lvl1pPr marL="0" marR="0" indent="0" algn="r" defTabSz="4313041" rtl="1" eaLnBrk="0" fontAlgn="base" latinLnBrk="0" hangingPunct="0">
              <a:lnSpc>
                <a:spcPct val="100000"/>
              </a:lnSpc>
              <a:spcBef>
                <a:spcPct val="20000"/>
              </a:spcBef>
              <a:spcAft>
                <a:spcPct val="0"/>
              </a:spcAft>
              <a:buClrTx/>
              <a:buSzTx/>
              <a:buFontTx/>
              <a:buNone/>
              <a:tabLst/>
              <a:defRPr lang="he-IL" sz="2800" baseline="0">
                <a:solidFill>
                  <a:schemeClr val="tx1"/>
                </a:solidFill>
                <a:latin typeface="Calibri" panose="020F0502020204030204" pitchFamily="34" charset="0"/>
                <a:ea typeface="+mn-ea"/>
                <a:cs typeface="Arial" charset="0"/>
              </a:defRPr>
            </a:lvl1pPr>
          </a:lstStyle>
          <a:p>
            <a:pPr marL="0" marR="0" lvl="0" indent="0" algn="r" defTabSz="4313041" rtl="1" eaLnBrk="0" fontAlgn="base" latinLnBrk="0" hangingPunct="0">
              <a:lnSpc>
                <a:spcPct val="100000"/>
              </a:lnSpc>
              <a:spcBef>
                <a:spcPct val="20000"/>
              </a:spcBef>
              <a:spcAft>
                <a:spcPct val="0"/>
              </a:spcAft>
              <a:buClrTx/>
              <a:buSzTx/>
              <a:buFontTx/>
              <a:buNone/>
              <a:tabLst/>
              <a:defRPr/>
            </a:pPr>
            <a:r>
              <a:rPr lang="he-IL"/>
              <a:t>לחץ כדי לערוך סגנונות טקסט של תבנית בסיס</a:t>
            </a:r>
          </a:p>
        </p:txBody>
      </p:sp>
      <p:sp>
        <p:nvSpPr>
          <p:cNvPr id="19" name="מציין מיקום טקסט 4"/>
          <p:cNvSpPr>
            <a:spLocks noGrp="1"/>
          </p:cNvSpPr>
          <p:nvPr>
            <p:ph type="body" sz="quarter" idx="23"/>
          </p:nvPr>
        </p:nvSpPr>
        <p:spPr>
          <a:xfrm>
            <a:off x="22824320" y="8207931"/>
            <a:ext cx="7704876" cy="18431341"/>
          </a:xfrm>
          <a:prstGeom prst="rect">
            <a:avLst/>
          </a:prstGeom>
        </p:spPr>
        <p:txBody>
          <a:bodyPr/>
          <a:lstStyle>
            <a:lvl1pPr marL="0" marR="0" indent="0" algn="r" defTabSz="4313041" rtl="1" eaLnBrk="0" fontAlgn="base" latinLnBrk="0" hangingPunct="0">
              <a:lnSpc>
                <a:spcPct val="100000"/>
              </a:lnSpc>
              <a:spcBef>
                <a:spcPct val="20000"/>
              </a:spcBef>
              <a:spcAft>
                <a:spcPct val="0"/>
              </a:spcAft>
              <a:buClrTx/>
              <a:buSzTx/>
              <a:buFontTx/>
              <a:buNone/>
              <a:tabLst/>
              <a:defRPr sz="2800" baseline="0">
                <a:latin typeface="Calibri" panose="020F0502020204030204" pitchFamily="34" charset="0"/>
              </a:defRPr>
            </a:lvl1pPr>
          </a:lstStyle>
          <a:p>
            <a:pPr marL="0" marR="0" lvl="0" indent="0" algn="r" defTabSz="4313041" rtl="1" eaLnBrk="0" fontAlgn="base" latinLnBrk="0" hangingPunct="0">
              <a:lnSpc>
                <a:spcPct val="100000"/>
              </a:lnSpc>
              <a:spcBef>
                <a:spcPct val="20000"/>
              </a:spcBef>
              <a:spcAft>
                <a:spcPct val="0"/>
              </a:spcAft>
              <a:buClrTx/>
              <a:buSzTx/>
              <a:buFontTx/>
              <a:buNone/>
              <a:tabLst/>
              <a:defRPr/>
            </a:pPr>
            <a:r>
              <a:rPr lang="he-IL"/>
              <a:t>לחץ כדי לערוך סגנונות טקסט של תבנית בסיס</a:t>
            </a:r>
          </a:p>
        </p:txBody>
      </p:sp>
      <p:sp>
        <p:nvSpPr>
          <p:cNvPr id="16" name="מציין מיקום טקסט 19"/>
          <p:cNvSpPr>
            <a:spLocks noGrp="1"/>
          </p:cNvSpPr>
          <p:nvPr>
            <p:ph type="body" sz="quarter" idx="24"/>
          </p:nvPr>
        </p:nvSpPr>
        <p:spPr>
          <a:xfrm>
            <a:off x="394205" y="19079541"/>
            <a:ext cx="3843902" cy="1315001"/>
          </a:xfrm>
          <a:prstGeom prst="rect">
            <a:avLst/>
          </a:prstGeom>
        </p:spPr>
        <p:txBody>
          <a:bodyPr lIns="91405" tIns="45700" rIns="91405" bIns="45700"/>
          <a:lstStyle>
            <a:lvl1pPr marL="0" indent="0">
              <a:buNone/>
              <a:defRPr sz="3800" baseline="0"/>
            </a:lvl1pPr>
            <a:lvl2pPr>
              <a:defRPr sz="3800"/>
            </a:lvl2pPr>
            <a:lvl3pPr>
              <a:defRPr sz="3800"/>
            </a:lvl3pPr>
            <a:lvl4pPr>
              <a:defRPr sz="3800"/>
            </a:lvl4pPr>
            <a:lvl5pPr>
              <a:defRPr sz="3800"/>
            </a:lvl5pPr>
          </a:lstStyle>
          <a:p>
            <a:pPr lvl="0"/>
            <a:r>
              <a:rPr lang="he-IL"/>
              <a:t>לחץ כדי לערוך סגנונות טקסט של תבנית בסיס</a:t>
            </a:r>
          </a:p>
        </p:txBody>
      </p:sp>
      <p:sp>
        <p:nvSpPr>
          <p:cNvPr id="3" name="מציין מיקום טקסט 2"/>
          <p:cNvSpPr>
            <a:spLocks noGrp="1"/>
          </p:cNvSpPr>
          <p:nvPr>
            <p:ph type="body" sz="quarter" idx="25" hasCustomPrompt="1"/>
          </p:nvPr>
        </p:nvSpPr>
        <p:spPr>
          <a:xfrm>
            <a:off x="6408032" y="2447839"/>
            <a:ext cx="31824279" cy="3168184"/>
          </a:xfrm>
          <a:prstGeom prst="rect">
            <a:avLst/>
          </a:prstGeom>
        </p:spPr>
        <p:txBody>
          <a:bodyPr anchor="ctr" anchorCtr="1"/>
          <a:lstStyle>
            <a:lvl1pPr algn="ctr">
              <a:defRPr sz="20000" b="1"/>
            </a:lvl1pPr>
            <a:lvl2pPr>
              <a:defRPr sz="20000" b="1"/>
            </a:lvl2pPr>
            <a:lvl3pPr>
              <a:defRPr sz="20000" b="1"/>
            </a:lvl3pPr>
            <a:lvl4pPr>
              <a:defRPr sz="20000" b="1"/>
            </a:lvl4pPr>
            <a:lvl5pPr>
              <a:defRPr sz="20000" b="1"/>
            </a:lvl5pPr>
          </a:lstStyle>
          <a:p>
            <a:pPr lvl="0"/>
            <a:r>
              <a:rPr lang="he-IL" dirty="0"/>
              <a:t>הוסיפו את שם הפרויקט</a:t>
            </a:r>
          </a:p>
        </p:txBody>
      </p:sp>
    </p:spTree>
    <p:extLst>
      <p:ext uri="{BB962C8B-B14F-4D97-AF65-F5344CB8AC3E}">
        <p14:creationId xmlns:p14="http://schemas.microsoft.com/office/powerpoint/2010/main" val="375701857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026" name="תמונה 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auto">
          <a:xfrm>
            <a:off x="13229" y="15002"/>
            <a:ext cx="43181118" cy="32391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מציין מיקום טקסט 19"/>
          <p:cNvSpPr txBox="1">
            <a:spLocks/>
          </p:cNvSpPr>
          <p:nvPr userDrawn="1"/>
        </p:nvSpPr>
        <p:spPr bwMode="auto">
          <a:xfrm>
            <a:off x="382510" y="12524724"/>
            <a:ext cx="3847555" cy="173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4" tIns="45710" rIns="91424" bIns="45710"/>
          <a:lstStyle>
            <a:lvl1pPr defTabSz="4319588" eaLnBrk="0" hangingPunct="0">
              <a:defRPr sz="2300">
                <a:solidFill>
                  <a:schemeClr val="tx1"/>
                </a:solidFill>
                <a:latin typeface="Times New Roman" pitchFamily="18" charset="0"/>
                <a:ea typeface="Times New Roman (Hebrew)" pitchFamily="18" charset="0"/>
                <a:cs typeface="Times New Roman (Hebrew)" pitchFamily="18" charset="0"/>
              </a:defRPr>
            </a:lvl1pPr>
            <a:lvl2pPr marL="3509963" indent="-1349375" defTabSz="4319588" eaLnBrk="0" hangingPunct="0">
              <a:defRPr sz="2300">
                <a:solidFill>
                  <a:schemeClr val="tx1"/>
                </a:solidFill>
                <a:latin typeface="Times New Roman" pitchFamily="18" charset="0"/>
                <a:ea typeface="Times New Roman (Hebrew)" pitchFamily="18" charset="0"/>
                <a:cs typeface="Times New Roman (Hebrew)" pitchFamily="18" charset="0"/>
              </a:defRPr>
            </a:lvl2pPr>
            <a:lvl3pPr marL="5400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3pPr>
            <a:lvl4pPr marL="7559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4pPr>
            <a:lvl5pPr marL="9720263"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5pPr>
            <a:lvl6pPr marL="101774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6pPr>
            <a:lvl7pPr marL="106346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7pPr>
            <a:lvl8pPr marL="110918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8pPr>
            <a:lvl9pPr marL="115490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9pPr>
          </a:lstStyle>
          <a:p>
            <a:pPr>
              <a:spcBef>
                <a:spcPct val="20000"/>
              </a:spcBef>
              <a:defRPr/>
            </a:pPr>
            <a:endParaRPr lang="he-IL" altLang="he-IL" sz="3800" dirty="0">
              <a:solidFill>
                <a:srgbClr val="000000"/>
              </a:solidFill>
              <a:cs typeface="Arial" pitchFamily="34" charset="0"/>
            </a:endParaRPr>
          </a:p>
        </p:txBody>
      </p:sp>
      <p:sp>
        <p:nvSpPr>
          <p:cNvPr id="1028" name="מציין מיקום טקסט 19"/>
          <p:cNvSpPr txBox="1">
            <a:spLocks/>
          </p:cNvSpPr>
          <p:nvPr userDrawn="1"/>
        </p:nvSpPr>
        <p:spPr bwMode="auto">
          <a:xfrm>
            <a:off x="382510" y="15884650"/>
            <a:ext cx="3847555" cy="173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4" tIns="45710" rIns="91424" bIns="45710"/>
          <a:lstStyle>
            <a:lvl1pPr defTabSz="4319588" eaLnBrk="0" hangingPunct="0">
              <a:defRPr sz="2300">
                <a:solidFill>
                  <a:schemeClr val="tx1"/>
                </a:solidFill>
                <a:latin typeface="Times New Roman" pitchFamily="18" charset="0"/>
                <a:ea typeface="Times New Roman (Hebrew)" pitchFamily="18" charset="0"/>
                <a:cs typeface="Times New Roman (Hebrew)" pitchFamily="18" charset="0"/>
              </a:defRPr>
            </a:lvl1pPr>
            <a:lvl2pPr marL="3509963" indent="-1349375" defTabSz="4319588" eaLnBrk="0" hangingPunct="0">
              <a:defRPr sz="2300">
                <a:solidFill>
                  <a:schemeClr val="tx1"/>
                </a:solidFill>
                <a:latin typeface="Times New Roman" pitchFamily="18" charset="0"/>
                <a:ea typeface="Times New Roman (Hebrew)" pitchFamily="18" charset="0"/>
                <a:cs typeface="Times New Roman (Hebrew)" pitchFamily="18" charset="0"/>
              </a:defRPr>
            </a:lvl2pPr>
            <a:lvl3pPr marL="5400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3pPr>
            <a:lvl4pPr marL="7559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4pPr>
            <a:lvl5pPr marL="9720263"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5pPr>
            <a:lvl6pPr marL="101774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6pPr>
            <a:lvl7pPr marL="106346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7pPr>
            <a:lvl8pPr marL="110918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8pPr>
            <a:lvl9pPr marL="115490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9pPr>
          </a:lstStyle>
          <a:p>
            <a:pPr>
              <a:spcBef>
                <a:spcPct val="20000"/>
              </a:spcBef>
              <a:defRPr/>
            </a:pPr>
            <a:endParaRPr lang="he-IL" altLang="he-IL" sz="3800" dirty="0">
              <a:solidFill>
                <a:srgbClr val="000000"/>
              </a:solidFill>
              <a:cs typeface="Arial" pitchFamily="34" charset="0"/>
            </a:endParaRPr>
          </a:p>
        </p:txBody>
      </p:sp>
      <p:sp>
        <p:nvSpPr>
          <p:cNvPr id="1029" name="מציין מיקום טקסט 19"/>
          <p:cNvSpPr txBox="1">
            <a:spLocks/>
          </p:cNvSpPr>
          <p:nvPr userDrawn="1"/>
        </p:nvSpPr>
        <p:spPr bwMode="auto">
          <a:xfrm>
            <a:off x="382510" y="19252079"/>
            <a:ext cx="3847555" cy="173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4" tIns="45710" rIns="91424" bIns="45710"/>
          <a:lstStyle>
            <a:lvl1pPr defTabSz="4319588" eaLnBrk="0" hangingPunct="0">
              <a:defRPr sz="2300">
                <a:solidFill>
                  <a:schemeClr val="tx1"/>
                </a:solidFill>
                <a:latin typeface="Times New Roman" pitchFamily="18" charset="0"/>
                <a:ea typeface="Times New Roman (Hebrew)" pitchFamily="18" charset="0"/>
                <a:cs typeface="Times New Roman (Hebrew)" pitchFamily="18" charset="0"/>
              </a:defRPr>
            </a:lvl1pPr>
            <a:lvl2pPr marL="3509963" indent="-1349375" defTabSz="4319588" eaLnBrk="0" hangingPunct="0">
              <a:defRPr sz="2300">
                <a:solidFill>
                  <a:schemeClr val="tx1"/>
                </a:solidFill>
                <a:latin typeface="Times New Roman" pitchFamily="18" charset="0"/>
                <a:ea typeface="Times New Roman (Hebrew)" pitchFamily="18" charset="0"/>
                <a:cs typeface="Times New Roman (Hebrew)" pitchFamily="18" charset="0"/>
              </a:defRPr>
            </a:lvl2pPr>
            <a:lvl3pPr marL="5400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3pPr>
            <a:lvl4pPr marL="7559675"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4pPr>
            <a:lvl5pPr marL="9720263" indent="-1079500" defTabSz="4319588" eaLnBrk="0" hangingPunct="0">
              <a:defRPr sz="2300">
                <a:solidFill>
                  <a:schemeClr val="tx1"/>
                </a:solidFill>
                <a:latin typeface="Times New Roman" pitchFamily="18" charset="0"/>
                <a:ea typeface="Times New Roman (Hebrew)" pitchFamily="18" charset="0"/>
                <a:cs typeface="Times New Roman (Hebrew)" pitchFamily="18" charset="0"/>
              </a:defRPr>
            </a:lvl5pPr>
            <a:lvl6pPr marL="101774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6pPr>
            <a:lvl7pPr marL="106346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7pPr>
            <a:lvl8pPr marL="110918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8pPr>
            <a:lvl9pPr marL="11549063" indent="-1079500" defTabSz="4319588" eaLnBrk="0" fontAlgn="base" hangingPunct="0">
              <a:spcBef>
                <a:spcPct val="0"/>
              </a:spcBef>
              <a:spcAft>
                <a:spcPct val="0"/>
              </a:spcAft>
              <a:defRPr sz="2300">
                <a:solidFill>
                  <a:schemeClr val="tx1"/>
                </a:solidFill>
                <a:latin typeface="Times New Roman" pitchFamily="18" charset="0"/>
                <a:ea typeface="Times New Roman (Hebrew)" pitchFamily="18" charset="0"/>
                <a:cs typeface="Times New Roman (Hebrew)" pitchFamily="18" charset="0"/>
              </a:defRPr>
            </a:lvl9pPr>
          </a:lstStyle>
          <a:p>
            <a:pPr>
              <a:spcBef>
                <a:spcPct val="20000"/>
              </a:spcBef>
              <a:defRPr/>
            </a:pPr>
            <a:endParaRPr lang="he-IL" altLang="he-IL" sz="3800" dirty="0">
              <a:solidFill>
                <a:srgbClr val="000000"/>
              </a:solidFill>
              <a:cs typeface="Arial" pitchFamily="34" charset="0"/>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defTabSz="4313041" rtl="1" eaLnBrk="1" fontAlgn="base" hangingPunct="1">
        <a:spcBef>
          <a:spcPct val="0"/>
        </a:spcBef>
        <a:spcAft>
          <a:spcPct val="0"/>
        </a:spcAft>
        <a:defRPr sz="20800" baseline="0">
          <a:solidFill>
            <a:schemeClr val="tx2"/>
          </a:solidFill>
          <a:latin typeface="+mj-lt"/>
          <a:ea typeface="+mj-ea"/>
          <a:cs typeface="Arial" charset="0"/>
        </a:defRPr>
      </a:lvl1pPr>
      <a:lvl2pPr algn="ctr" defTabSz="4313041" rtl="1" eaLnBrk="1" fontAlgn="base" hangingPunct="1">
        <a:spcBef>
          <a:spcPct val="0"/>
        </a:spcBef>
        <a:spcAft>
          <a:spcPct val="0"/>
        </a:spcAft>
        <a:defRPr sz="20800">
          <a:solidFill>
            <a:schemeClr val="tx2"/>
          </a:solidFill>
          <a:latin typeface="Times New Roman" pitchFamily="18" charset="0"/>
          <a:cs typeface="Arial" charset="0"/>
        </a:defRPr>
      </a:lvl2pPr>
      <a:lvl3pPr algn="ctr" defTabSz="4313041" rtl="1" eaLnBrk="1" fontAlgn="base" hangingPunct="1">
        <a:spcBef>
          <a:spcPct val="0"/>
        </a:spcBef>
        <a:spcAft>
          <a:spcPct val="0"/>
        </a:spcAft>
        <a:defRPr sz="20800">
          <a:solidFill>
            <a:schemeClr val="tx2"/>
          </a:solidFill>
          <a:latin typeface="Times New Roman" pitchFamily="18" charset="0"/>
          <a:cs typeface="Arial" charset="0"/>
        </a:defRPr>
      </a:lvl3pPr>
      <a:lvl4pPr algn="ctr" defTabSz="4313041" rtl="1" eaLnBrk="1" fontAlgn="base" hangingPunct="1">
        <a:spcBef>
          <a:spcPct val="0"/>
        </a:spcBef>
        <a:spcAft>
          <a:spcPct val="0"/>
        </a:spcAft>
        <a:defRPr sz="20800">
          <a:solidFill>
            <a:schemeClr val="tx2"/>
          </a:solidFill>
          <a:latin typeface="Times New Roman" pitchFamily="18" charset="0"/>
          <a:cs typeface="Arial" charset="0"/>
        </a:defRPr>
      </a:lvl4pPr>
      <a:lvl5pPr algn="ctr" defTabSz="4313041" rtl="1" eaLnBrk="1" fontAlgn="base" hangingPunct="1">
        <a:spcBef>
          <a:spcPct val="0"/>
        </a:spcBef>
        <a:spcAft>
          <a:spcPct val="0"/>
        </a:spcAft>
        <a:defRPr sz="20800">
          <a:solidFill>
            <a:schemeClr val="tx2"/>
          </a:solidFill>
          <a:latin typeface="Times New Roman" pitchFamily="18" charset="0"/>
          <a:cs typeface="Arial" charset="0"/>
        </a:defRPr>
      </a:lvl5pPr>
      <a:lvl6pPr marL="431974" algn="ctr" defTabSz="4319718" rtl="1" eaLnBrk="1" fontAlgn="base" hangingPunct="1">
        <a:spcBef>
          <a:spcPct val="0"/>
        </a:spcBef>
        <a:spcAft>
          <a:spcPct val="0"/>
        </a:spcAft>
        <a:defRPr sz="20800">
          <a:solidFill>
            <a:schemeClr val="tx2"/>
          </a:solidFill>
          <a:latin typeface="Times New Roman" pitchFamily="18" charset="0"/>
          <a:cs typeface="Times New Roman (Hebrew)" charset="0"/>
        </a:defRPr>
      </a:lvl6pPr>
      <a:lvl7pPr marL="863943" algn="ctr" defTabSz="4319718" rtl="1" eaLnBrk="1" fontAlgn="base" hangingPunct="1">
        <a:spcBef>
          <a:spcPct val="0"/>
        </a:spcBef>
        <a:spcAft>
          <a:spcPct val="0"/>
        </a:spcAft>
        <a:defRPr sz="20800">
          <a:solidFill>
            <a:schemeClr val="tx2"/>
          </a:solidFill>
          <a:latin typeface="Times New Roman" pitchFamily="18" charset="0"/>
          <a:cs typeface="Times New Roman (Hebrew)" charset="0"/>
        </a:defRPr>
      </a:lvl7pPr>
      <a:lvl8pPr marL="1295916" algn="ctr" defTabSz="4319718" rtl="1" eaLnBrk="1" fontAlgn="base" hangingPunct="1">
        <a:spcBef>
          <a:spcPct val="0"/>
        </a:spcBef>
        <a:spcAft>
          <a:spcPct val="0"/>
        </a:spcAft>
        <a:defRPr sz="20800">
          <a:solidFill>
            <a:schemeClr val="tx2"/>
          </a:solidFill>
          <a:latin typeface="Times New Roman" pitchFamily="18" charset="0"/>
          <a:cs typeface="Times New Roman (Hebrew)" charset="0"/>
        </a:defRPr>
      </a:lvl8pPr>
      <a:lvl9pPr marL="1727890" algn="ctr" defTabSz="4319718" rtl="1" eaLnBrk="1" fontAlgn="base" hangingPunct="1">
        <a:spcBef>
          <a:spcPct val="0"/>
        </a:spcBef>
        <a:spcAft>
          <a:spcPct val="0"/>
        </a:spcAft>
        <a:defRPr sz="20800">
          <a:solidFill>
            <a:schemeClr val="tx2"/>
          </a:solidFill>
          <a:latin typeface="Times New Roman" pitchFamily="18" charset="0"/>
          <a:cs typeface="Times New Roman (Hebrew)" charset="0"/>
        </a:defRPr>
      </a:lvl9pPr>
    </p:titleStyle>
    <p:bodyStyle>
      <a:lvl1pPr marL="0" indent="0" algn="r" defTabSz="4313041" rtl="1" eaLnBrk="1" fontAlgn="base" hangingPunct="1">
        <a:spcBef>
          <a:spcPct val="20000"/>
        </a:spcBef>
        <a:spcAft>
          <a:spcPct val="0"/>
        </a:spcAft>
        <a:buNone/>
        <a:defRPr sz="15100">
          <a:solidFill>
            <a:schemeClr val="tx1"/>
          </a:solidFill>
          <a:latin typeface="+mn-lt"/>
          <a:ea typeface="+mn-ea"/>
          <a:cs typeface="Arial" charset="0"/>
        </a:defRPr>
      </a:lvl1pPr>
      <a:lvl2pPr marL="3502940" indent="-1342670" algn="r" defTabSz="4313041" rtl="1" eaLnBrk="1" fontAlgn="base" hangingPunct="1">
        <a:spcBef>
          <a:spcPct val="20000"/>
        </a:spcBef>
        <a:spcAft>
          <a:spcPct val="0"/>
        </a:spcAft>
        <a:buChar char="–"/>
        <a:defRPr sz="13200">
          <a:solidFill>
            <a:schemeClr val="tx1"/>
          </a:solidFill>
          <a:latin typeface="+mn-lt"/>
          <a:ea typeface="Times New Roman (Hebrew)" charset="0"/>
          <a:cs typeface="Arial" charset="0"/>
        </a:defRPr>
      </a:lvl2pPr>
      <a:lvl3pPr marL="5393176" indent="-1072636" algn="r" defTabSz="4313041" rtl="1" eaLnBrk="1" fontAlgn="base" hangingPunct="1">
        <a:spcBef>
          <a:spcPct val="20000"/>
        </a:spcBef>
        <a:spcAft>
          <a:spcPct val="0"/>
        </a:spcAft>
        <a:buChar char="•"/>
        <a:defRPr sz="11300">
          <a:solidFill>
            <a:schemeClr val="tx1"/>
          </a:solidFill>
          <a:latin typeface="+mn-lt"/>
          <a:ea typeface="Times New Roman (Hebrew)" charset="0"/>
          <a:cs typeface="Arial" charset="0"/>
        </a:defRPr>
      </a:lvl3pPr>
      <a:lvl4pPr marL="7553446" indent="-1072636" algn="r" defTabSz="4313041" rtl="1" eaLnBrk="1" fontAlgn="base" hangingPunct="1">
        <a:spcBef>
          <a:spcPct val="20000"/>
        </a:spcBef>
        <a:spcAft>
          <a:spcPct val="0"/>
        </a:spcAft>
        <a:buChar char="–"/>
        <a:defRPr sz="9500">
          <a:solidFill>
            <a:schemeClr val="tx1"/>
          </a:solidFill>
          <a:latin typeface="+mn-lt"/>
          <a:ea typeface="Times New Roman (Hebrew)" charset="0"/>
          <a:cs typeface="Arial" charset="0"/>
        </a:defRPr>
      </a:lvl4pPr>
      <a:lvl5pPr marL="9713716" indent="-1072636" algn="r" defTabSz="4313041" rtl="1" eaLnBrk="1" fontAlgn="base" hangingPunct="1">
        <a:spcBef>
          <a:spcPct val="20000"/>
        </a:spcBef>
        <a:spcAft>
          <a:spcPct val="0"/>
        </a:spcAft>
        <a:buChar char="»"/>
        <a:defRPr sz="9500">
          <a:solidFill>
            <a:schemeClr val="tx1"/>
          </a:solidFill>
          <a:latin typeface="+mn-lt"/>
          <a:ea typeface="Times New Roman (Hebrew)" charset="0"/>
          <a:cs typeface="Arial" charset="0"/>
        </a:defRPr>
      </a:lvl5pPr>
      <a:lvl6pPr marL="10151341" indent="-1079932" algn="r" defTabSz="4319718" rtl="1" eaLnBrk="1" fontAlgn="base" hangingPunct="1">
        <a:spcBef>
          <a:spcPct val="20000"/>
        </a:spcBef>
        <a:spcAft>
          <a:spcPct val="0"/>
        </a:spcAft>
        <a:buChar char="»"/>
        <a:defRPr sz="9500">
          <a:solidFill>
            <a:schemeClr val="tx1"/>
          </a:solidFill>
          <a:latin typeface="+mn-lt"/>
          <a:cs typeface="+mn-cs"/>
        </a:defRPr>
      </a:lvl6pPr>
      <a:lvl7pPr marL="10583310" indent="-1079932" algn="r" defTabSz="4319718" rtl="1" eaLnBrk="1" fontAlgn="base" hangingPunct="1">
        <a:spcBef>
          <a:spcPct val="20000"/>
        </a:spcBef>
        <a:spcAft>
          <a:spcPct val="0"/>
        </a:spcAft>
        <a:buChar char="»"/>
        <a:defRPr sz="9500">
          <a:solidFill>
            <a:schemeClr val="tx1"/>
          </a:solidFill>
          <a:latin typeface="+mn-lt"/>
          <a:cs typeface="+mn-cs"/>
        </a:defRPr>
      </a:lvl7pPr>
      <a:lvl8pPr marL="11015284" indent="-1079932" algn="r" defTabSz="4319718" rtl="1" eaLnBrk="1" fontAlgn="base" hangingPunct="1">
        <a:spcBef>
          <a:spcPct val="20000"/>
        </a:spcBef>
        <a:spcAft>
          <a:spcPct val="0"/>
        </a:spcAft>
        <a:buChar char="»"/>
        <a:defRPr sz="9500">
          <a:solidFill>
            <a:schemeClr val="tx1"/>
          </a:solidFill>
          <a:latin typeface="+mn-lt"/>
          <a:cs typeface="+mn-cs"/>
        </a:defRPr>
      </a:lvl8pPr>
      <a:lvl9pPr marL="11447258" indent="-1079932" algn="r" defTabSz="4319718" rtl="1" eaLnBrk="1" fontAlgn="base" hangingPunct="1">
        <a:spcBef>
          <a:spcPct val="20000"/>
        </a:spcBef>
        <a:spcAft>
          <a:spcPct val="0"/>
        </a:spcAft>
        <a:buChar char="»"/>
        <a:defRPr sz="9500">
          <a:solidFill>
            <a:schemeClr val="tx1"/>
          </a:solidFill>
          <a:latin typeface="+mn-lt"/>
          <a:cs typeface="+mn-cs"/>
        </a:defRPr>
      </a:lvl9pPr>
    </p:bodyStyle>
    <p:otherStyle>
      <a:defPPr>
        <a:defRPr lang="he-IL"/>
      </a:defPPr>
      <a:lvl1pPr marL="0" algn="r" defTabSz="863943" rtl="1" eaLnBrk="1" latinLnBrk="0" hangingPunct="1">
        <a:defRPr sz="1900" kern="1200">
          <a:solidFill>
            <a:schemeClr val="tx1"/>
          </a:solidFill>
          <a:latin typeface="+mn-lt"/>
          <a:ea typeface="+mn-ea"/>
          <a:cs typeface="+mn-cs"/>
        </a:defRPr>
      </a:lvl1pPr>
      <a:lvl2pPr marL="431974" algn="r" defTabSz="863943" rtl="1" eaLnBrk="1" latinLnBrk="0" hangingPunct="1">
        <a:defRPr sz="1900" kern="1200">
          <a:solidFill>
            <a:schemeClr val="tx1"/>
          </a:solidFill>
          <a:latin typeface="+mn-lt"/>
          <a:ea typeface="+mn-ea"/>
          <a:cs typeface="+mn-cs"/>
        </a:defRPr>
      </a:lvl2pPr>
      <a:lvl3pPr marL="863943" algn="r" defTabSz="863943" rtl="1" eaLnBrk="1" latinLnBrk="0" hangingPunct="1">
        <a:defRPr sz="1900" kern="1200">
          <a:solidFill>
            <a:schemeClr val="tx1"/>
          </a:solidFill>
          <a:latin typeface="+mn-lt"/>
          <a:ea typeface="+mn-ea"/>
          <a:cs typeface="+mn-cs"/>
        </a:defRPr>
      </a:lvl3pPr>
      <a:lvl4pPr marL="1295916" algn="r" defTabSz="863943" rtl="1" eaLnBrk="1" latinLnBrk="0" hangingPunct="1">
        <a:defRPr sz="1900" kern="1200">
          <a:solidFill>
            <a:schemeClr val="tx1"/>
          </a:solidFill>
          <a:latin typeface="+mn-lt"/>
          <a:ea typeface="+mn-ea"/>
          <a:cs typeface="+mn-cs"/>
        </a:defRPr>
      </a:lvl4pPr>
      <a:lvl5pPr marL="1727890" algn="r" defTabSz="863943" rtl="1" eaLnBrk="1" latinLnBrk="0" hangingPunct="1">
        <a:defRPr sz="1900" kern="1200">
          <a:solidFill>
            <a:schemeClr val="tx1"/>
          </a:solidFill>
          <a:latin typeface="+mn-lt"/>
          <a:ea typeface="+mn-ea"/>
          <a:cs typeface="+mn-cs"/>
        </a:defRPr>
      </a:lvl5pPr>
      <a:lvl6pPr marL="2159859" algn="r" defTabSz="863943" rtl="1" eaLnBrk="1" latinLnBrk="0" hangingPunct="1">
        <a:defRPr sz="1900" kern="1200">
          <a:solidFill>
            <a:schemeClr val="tx1"/>
          </a:solidFill>
          <a:latin typeface="+mn-lt"/>
          <a:ea typeface="+mn-ea"/>
          <a:cs typeface="+mn-cs"/>
        </a:defRPr>
      </a:lvl6pPr>
      <a:lvl7pPr marL="2591833" algn="r" defTabSz="863943" rtl="1" eaLnBrk="1" latinLnBrk="0" hangingPunct="1">
        <a:defRPr sz="1900" kern="1200">
          <a:solidFill>
            <a:schemeClr val="tx1"/>
          </a:solidFill>
          <a:latin typeface="+mn-lt"/>
          <a:ea typeface="+mn-ea"/>
          <a:cs typeface="+mn-cs"/>
        </a:defRPr>
      </a:lvl7pPr>
      <a:lvl8pPr marL="3023802" algn="r" defTabSz="863943" rtl="1" eaLnBrk="1" latinLnBrk="0" hangingPunct="1">
        <a:defRPr sz="1900" kern="1200">
          <a:solidFill>
            <a:schemeClr val="tx1"/>
          </a:solidFill>
          <a:latin typeface="+mn-lt"/>
          <a:ea typeface="+mn-ea"/>
          <a:cs typeface="+mn-cs"/>
        </a:defRPr>
      </a:lvl8pPr>
      <a:lvl9pPr marL="3455775" algn="r" defTabSz="863943" rtl="1"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5" name="מציין מיקום טקסט 54"/>
          <p:cNvSpPr>
            <a:spLocks noGrp="1"/>
          </p:cNvSpPr>
          <p:nvPr>
            <p:ph type="body" sz="quarter" idx="18"/>
          </p:nvPr>
        </p:nvSpPr>
        <p:spPr>
          <a:xfrm>
            <a:off x="6697340" y="6040090"/>
            <a:ext cx="31827787" cy="1512814"/>
          </a:xfrm>
        </p:spPr>
        <p:txBody>
          <a:bodyPr/>
          <a:lstStyle/>
          <a:p>
            <a:r>
              <a:rPr lang="he-IL" sz="9600" dirty="0">
                <a:latin typeface="SimplerPro_V3" panose="00000500000000000000" pitchFamily="50" charset="-79"/>
                <a:cs typeface="SimplerPro_V3" panose="00000500000000000000" pitchFamily="50" charset="-79"/>
              </a:rPr>
              <a:t>שימוש יעיל במודלי שפה סיבתיים-</a:t>
            </a:r>
            <a:r>
              <a:rPr lang="en-US" sz="9600" dirty="0">
                <a:latin typeface="SimplerPro_V3" panose="00000500000000000000" pitchFamily="50" charset="-79"/>
                <a:cs typeface="SimplerPro_V3" panose="00000500000000000000" pitchFamily="50" charset="-79"/>
              </a:rPr>
              <a:t>Causal Language Models</a:t>
            </a:r>
            <a:r>
              <a:rPr lang="he-IL" sz="9600" dirty="0">
                <a:latin typeface="SimplerPro_V3" panose="00000500000000000000" pitchFamily="50" charset="-79"/>
                <a:cs typeface="SimplerPro_V3" panose="00000500000000000000" pitchFamily="50" charset="-79"/>
              </a:rPr>
              <a:t> </a:t>
            </a:r>
          </a:p>
        </p:txBody>
      </p:sp>
      <mc:AlternateContent xmlns:mc="http://schemas.openxmlformats.org/markup-compatibility/2006">
        <mc:Choice xmlns:a14="http://schemas.microsoft.com/office/drawing/2010/main" Requires="a14">
          <p:sp>
            <p:nvSpPr>
              <p:cNvPr id="16" name="מציין מיקום טקסט 19"/>
              <p:cNvSpPr>
                <a:spLocks noGrp="1"/>
              </p:cNvSpPr>
              <p:nvPr>
                <p:ph type="body" sz="quarter" idx="20"/>
              </p:nvPr>
            </p:nvSpPr>
            <p:spPr>
              <a:xfrm>
                <a:off x="32616674" y="9388183"/>
                <a:ext cx="7705725" cy="18434050"/>
              </a:xfrm>
            </p:spPr>
            <p:txBody>
              <a:bodyPr/>
              <a:lstStyle/>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מודלי שפה סיבתיים</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טכנולוגיית הבינה המלאכותית המתקדמת ביותר כיום למשימות בהן הקלט והפלט הם טקסטים כגון תרגום, סיכום, תכנות, מענה על שאלות, שירות לקוחות...</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הגדרה</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מודל למידה עמוקה המקבל רצף של מילים במיקומים אחד עד </a:t>
                </a:r>
                <a:r>
                  <a:rPr lang="en-US" altLang="en-US" dirty="0">
                    <a:latin typeface="SimplerPro_V3" panose="00000500000000000000" pitchFamily="50" charset="-79"/>
                    <a:cs typeface="SimplerPro_V3" panose="00000500000000000000" pitchFamily="50" charset="-79"/>
                  </a:rPr>
                  <a:t>m</a:t>
                </a:r>
                <a:r>
                  <a:rPr lang="he-IL" altLang="en-US" dirty="0">
                    <a:latin typeface="SimplerPro_V3" panose="00000500000000000000" pitchFamily="50" charset="-79"/>
                    <a:cs typeface="SimplerPro_V3" panose="00000500000000000000" pitchFamily="50" charset="-79"/>
                  </a:rPr>
                  <a:t> ומחזירים תחזית לרצף המילים במקום שתיים עד </a:t>
                </a:r>
                <a:r>
                  <a:rPr lang="en-US" altLang="en-US" dirty="0">
                    <a:latin typeface="SimplerPro_V3" panose="00000500000000000000" pitchFamily="50" charset="-79"/>
                    <a:cs typeface="SimplerPro_V3" panose="00000500000000000000" pitchFamily="50" charset="-79"/>
                  </a:rPr>
                  <a:t>m+1</a:t>
                </a:r>
                <a:r>
                  <a:rPr lang="he-IL" altLang="en-US" dirty="0">
                    <a:latin typeface="SimplerPro_V3" panose="00000500000000000000" pitchFamily="50" charset="-79"/>
                    <a:cs typeface="SimplerPro_V3" panose="00000500000000000000" pitchFamily="50" charset="-79"/>
                  </a:rPr>
                  <a:t> כאשר התחזית לכל מילה תלויה רק במילים הקודמות לה.</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כלומר הוא מוצא את המילים במקום </a:t>
                </a:r>
                <a:r>
                  <a:rPr lang="en-US" altLang="en-US" dirty="0">
                    <a:latin typeface="SimplerPro_V3" panose="00000500000000000000" pitchFamily="50" charset="-79"/>
                    <a:cs typeface="SimplerPro_V3" panose="00000500000000000000" pitchFamily="50" charset="-79"/>
                  </a:rPr>
                  <a:t>2</a:t>
                </a:r>
                <a:r>
                  <a:rPr lang="he-IL" altLang="en-US" dirty="0">
                    <a:latin typeface="SimplerPro_V3" panose="00000500000000000000" pitchFamily="50" charset="-79"/>
                    <a:cs typeface="SimplerPro_V3" panose="00000500000000000000" pitchFamily="50" charset="-79"/>
                  </a:rPr>
                  <a:t> עד </a:t>
                </a:r>
                <a:r>
                  <a:rPr lang="en-US" altLang="en-US" dirty="0">
                    <a:latin typeface="SimplerPro_V3" panose="00000500000000000000" pitchFamily="50" charset="-79"/>
                    <a:cs typeface="SimplerPro_V3" panose="00000500000000000000" pitchFamily="50" charset="-79"/>
                  </a:rPr>
                  <a:t>m</a:t>
                </a:r>
                <a:r>
                  <a:rPr lang="he-IL" altLang="en-US" dirty="0">
                    <a:latin typeface="SimplerPro_V3" panose="00000500000000000000" pitchFamily="50" charset="-79"/>
                    <a:cs typeface="SimplerPro_V3" panose="00000500000000000000" pitchFamily="50" charset="-79"/>
                  </a:rPr>
                  <a:t> ברצף שהוא קיבל ואת המילה שבאה לאחר סוף רצף זה  כלומר המילה הבאה בטקסט.</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באופן כללי, המודל חוזה מה תהיה המילה במקום </a:t>
                </a:r>
                <a:r>
                  <a:rPr lang="en-US" altLang="en-US" dirty="0">
                    <a:latin typeface="SimplerPro_V3" panose="00000500000000000000" pitchFamily="50" charset="-79"/>
                    <a:cs typeface="SimplerPro_V3" panose="00000500000000000000" pitchFamily="50" charset="-79"/>
                  </a:rPr>
                  <a:t>i</a:t>
                </a:r>
                <a:r>
                  <a:rPr lang="he-IL" altLang="en-US" dirty="0">
                    <a:latin typeface="SimplerPro_V3" panose="00000500000000000000" pitchFamily="50" charset="-79"/>
                    <a:cs typeface="SimplerPro_V3" panose="00000500000000000000" pitchFamily="50" charset="-79"/>
                  </a:rPr>
                  <a:t> עד סמך המילים במקומות אחד עד </a:t>
                </a:r>
                <a:r>
                  <a:rPr lang="en-US" altLang="en-US" dirty="0">
                    <a:latin typeface="SimplerPro_V3" panose="00000500000000000000" pitchFamily="50" charset="-79"/>
                    <a:cs typeface="SimplerPro_V3" panose="00000500000000000000" pitchFamily="50" charset="-79"/>
                  </a:rPr>
                  <a:t>i-1</a:t>
                </a:r>
                <a:r>
                  <a:rPr lang="he-IL" altLang="en-US" dirty="0">
                    <a:latin typeface="SimplerPro_V3" panose="00000500000000000000" pitchFamily="50" charset="-79"/>
                    <a:cs typeface="SimplerPro_V3" panose="00000500000000000000" pitchFamily="50" charset="-79"/>
                  </a:rPr>
                  <a:t> לכל </a:t>
                </a:r>
                <a14:m>
                  <m:oMath xmlns:m="http://schemas.openxmlformats.org/officeDocument/2006/math">
                    <m:r>
                      <a:rPr lang="he-IL" altLang="en-US" b="0" i="1" smtClean="0">
                        <a:latin typeface="Cambria Math" panose="02040503050406030204" pitchFamily="18" charset="0"/>
                        <a:cs typeface="SimplerPro_V3" panose="00000500000000000000" pitchFamily="50" charset="-79"/>
                      </a:rPr>
                      <m:t>2</m:t>
                    </m:r>
                    <m:r>
                      <a:rPr lang="he-IL" altLang="en-US" b="0" i="1" smtClean="0">
                        <a:latin typeface="Cambria Math" panose="02040503050406030204" pitchFamily="18" charset="0"/>
                        <a:cs typeface="SimplerPro_V3" panose="00000500000000000000" pitchFamily="50" charset="-79"/>
                      </a:rPr>
                      <m:t>≤</m:t>
                    </m:r>
                    <m:r>
                      <a:rPr lang="en-US" altLang="en-US" b="0" i="1" smtClean="0">
                        <a:latin typeface="Cambria Math" panose="02040503050406030204" pitchFamily="18" charset="0"/>
                        <a:cs typeface="SimplerPro_V3" panose="00000500000000000000" pitchFamily="50" charset="-79"/>
                      </a:rPr>
                      <m:t>𝑖</m:t>
                    </m:r>
                    <m:r>
                      <a:rPr lang="en-US" altLang="en-US" b="0" i="1" smtClean="0">
                        <a:latin typeface="Cambria Math" panose="02040503050406030204" pitchFamily="18" charset="0"/>
                        <a:cs typeface="SimplerPro_V3" panose="00000500000000000000" pitchFamily="50" charset="-79"/>
                      </a:rPr>
                      <m:t>≤</m:t>
                    </m:r>
                    <m:r>
                      <a:rPr lang="en-US" altLang="en-US" b="0" i="1" smtClean="0">
                        <a:latin typeface="Cambria Math" panose="02040503050406030204" pitchFamily="18" charset="0"/>
                        <a:cs typeface="SimplerPro_V3" panose="00000500000000000000" pitchFamily="50" charset="-79"/>
                      </a:rPr>
                      <m:t>𝑚</m:t>
                    </m:r>
                    <m:r>
                      <a:rPr lang="en-US" altLang="en-US" b="0" i="1" smtClean="0">
                        <a:latin typeface="Cambria Math" panose="02040503050406030204" pitchFamily="18" charset="0"/>
                        <a:cs typeface="SimplerPro_V3" panose="00000500000000000000" pitchFamily="50" charset="-79"/>
                      </a:rPr>
                      <m:t>+</m:t>
                    </m:r>
                    <m:r>
                      <a:rPr lang="en-US" altLang="en-US" b="0" i="1" smtClean="0">
                        <a:latin typeface="Cambria Math" panose="02040503050406030204" pitchFamily="18" charset="0"/>
                        <a:cs typeface="SimplerPro_V3" panose="00000500000000000000" pitchFamily="50" charset="-79"/>
                      </a:rPr>
                      <m:t>1</m:t>
                    </m:r>
                  </m:oMath>
                </a14:m>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האלגוריתמים הקיימים</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נותנים למודל שפה סיבתי את הקלט מהמשתמש והוא מוצא את המילה הראשונה בפלט.</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לאחר מכן, נותנים למודל את הקלט ואת המילה שהוא מצא בשלב הקודם והמודל מוצא את המילה השנייה בפלט.</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התהליך חוזר על עצמו </a:t>
                </a:r>
                <a:r>
                  <a:rPr lang="en-US" altLang="en-US" dirty="0">
                    <a:latin typeface="SimplerPro_V3" panose="00000500000000000000" pitchFamily="50" charset="-79"/>
                    <a:cs typeface="SimplerPro_V3" panose="00000500000000000000" pitchFamily="50" charset="-79"/>
                  </a:rPr>
                  <a:t>n</a:t>
                </a:r>
                <a:r>
                  <a:rPr lang="he-IL" altLang="en-US" dirty="0">
                    <a:latin typeface="SimplerPro_V3" panose="00000500000000000000" pitchFamily="50" charset="-79"/>
                    <a:cs typeface="SimplerPro_V3" panose="00000500000000000000" pitchFamily="50" charset="-79"/>
                  </a:rPr>
                  <a:t> פעמים כך </a:t>
                </a:r>
                <a:r>
                  <a:rPr lang="he-IL" altLang="en-US" b="1" dirty="0">
                    <a:latin typeface="SimplerPro_V3" panose="00000500000000000000" pitchFamily="50" charset="-79"/>
                    <a:cs typeface="SimplerPro_V3" panose="00000500000000000000" pitchFamily="50" charset="-79"/>
                  </a:rPr>
                  <a:t>שעל מנת ליצור טקסט באורך </a:t>
                </a:r>
                <a:r>
                  <a:rPr lang="en-US" altLang="en-US" b="1" dirty="0">
                    <a:latin typeface="SimplerPro_V3" panose="00000500000000000000" pitchFamily="50" charset="-79"/>
                    <a:cs typeface="SimplerPro_V3" panose="00000500000000000000" pitchFamily="50" charset="-79"/>
                  </a:rPr>
                  <a:t>n</a:t>
                </a:r>
                <a:r>
                  <a:rPr lang="he-IL" altLang="en-US" b="1" dirty="0">
                    <a:latin typeface="SimplerPro_V3" panose="00000500000000000000" pitchFamily="50" charset="-79"/>
                    <a:cs typeface="SimplerPro_V3" panose="00000500000000000000" pitchFamily="50" charset="-79"/>
                  </a:rPr>
                  <a:t> מילים</a:t>
                </a:r>
                <a:r>
                  <a:rPr lang="he-IL" altLang="en-US" dirty="0">
                    <a:latin typeface="SimplerPro_V3" panose="00000500000000000000" pitchFamily="50" charset="-79"/>
                    <a:cs typeface="SimplerPro_V3" panose="00000500000000000000" pitchFamily="50" charset="-79"/>
                  </a:rPr>
                  <a:t> </a:t>
                </a:r>
                <a:r>
                  <a:rPr lang="he-IL" altLang="en-US" b="1" dirty="0">
                    <a:latin typeface="SimplerPro_V3" panose="00000500000000000000" pitchFamily="50" charset="-79"/>
                    <a:cs typeface="SimplerPro_V3" panose="00000500000000000000" pitchFamily="50" charset="-79"/>
                  </a:rPr>
                  <a:t>עלינו להשתמש במודל שפה סיבתי </a:t>
                </a:r>
                <a:r>
                  <a:rPr lang="en-US" altLang="en-US" b="1" dirty="0">
                    <a:latin typeface="SimplerPro_V3" panose="00000500000000000000" pitchFamily="50" charset="-79"/>
                    <a:cs typeface="SimplerPro_V3" panose="00000500000000000000" pitchFamily="50" charset="-79"/>
                  </a:rPr>
                  <a:t>n</a:t>
                </a:r>
                <a:r>
                  <a:rPr lang="he-IL" altLang="en-US" b="1" dirty="0">
                    <a:latin typeface="SimplerPro_V3" panose="00000500000000000000" pitchFamily="50" charset="-79"/>
                    <a:cs typeface="SimplerPro_V3" panose="00000500000000000000" pitchFamily="50" charset="-79"/>
                  </a:rPr>
                  <a:t> פעמים.</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בעיית הטעות הנגררת</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החל מהמילה השנייה בפלט, המודל מסתמך על מילים שהוא יצר על מנת ליצור עוד מילים. כאשר המודל טועה באחת המילים, כל המילים שלאחריה יהיו מבוססות על אותה טעות. דבר זה הופך את הטקסטים שנוצרים בשיטה זו ללא אמינים.</a:t>
                </a: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p:txBody>
          </p:sp>
        </mc:Choice>
        <mc:Fallback>
          <p:sp>
            <p:nvSpPr>
              <p:cNvPr id="16" name="מציין מיקום טקסט 19"/>
              <p:cNvSpPr>
                <a:spLocks noGrp="1" noRot="1" noChangeAspect="1" noMove="1" noResize="1" noEditPoints="1" noAdjustHandles="1" noChangeArrowheads="1" noChangeShapeType="1" noTextEdit="1"/>
              </p:cNvSpPr>
              <p:nvPr>
                <p:ph type="body" sz="quarter" idx="20"/>
              </p:nvPr>
            </p:nvSpPr>
            <p:spPr>
              <a:xfrm>
                <a:off x="32616674" y="9388183"/>
                <a:ext cx="7705725" cy="18434050"/>
              </a:xfrm>
              <a:blipFill>
                <a:blip r:embed="rId3"/>
                <a:stretch>
                  <a:fillRect l="-870" t="-860" r="-4193" b="-463"/>
                </a:stretch>
              </a:blipFill>
            </p:spPr>
            <p:txBody>
              <a:bodyPr/>
              <a:lstStyle/>
              <a:p>
                <a:r>
                  <a:rPr lang="he-IL">
                    <a:noFill/>
                  </a:rPr>
                  <a:t> </a:t>
                </a:r>
              </a:p>
            </p:txBody>
          </p:sp>
        </mc:Fallback>
      </mc:AlternateContent>
      <p:sp>
        <p:nvSpPr>
          <p:cNvPr id="12" name="מציין מיקום טקסט 11"/>
          <p:cNvSpPr>
            <a:spLocks noGrp="1"/>
          </p:cNvSpPr>
          <p:nvPr>
            <p:ph type="body" sz="quarter" idx="21"/>
          </p:nvPr>
        </p:nvSpPr>
        <p:spPr>
          <a:xfrm>
            <a:off x="6284890" y="9286876"/>
            <a:ext cx="7705725" cy="18434050"/>
          </a:xfrm>
        </p:spPr>
        <p:txBody>
          <a:bodyPr/>
          <a:lstStyle/>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כאשר גודל הקבוצה הוא אורך הטקסט המקסימלי שהאלגוריתם יוצר, גם זמן הריצה הוא מינימלי וגם מדדי </a:t>
            </a:r>
            <a:r>
              <a:rPr lang="en-US" altLang="en-US" dirty="0">
                <a:latin typeface="SimplerPro_V3" panose="00000500000000000000" pitchFamily="50" charset="-79"/>
                <a:cs typeface="SimplerPro_V3" panose="00000500000000000000" pitchFamily="50" charset="-79"/>
              </a:rPr>
              <a:t>BERT</a:t>
            </a:r>
            <a:r>
              <a:rPr lang="he-IL" altLang="en-US" dirty="0">
                <a:latin typeface="SimplerPro_V3" panose="00000500000000000000" pitchFamily="50" charset="-79"/>
                <a:cs typeface="SimplerPro_V3" panose="00000500000000000000" pitchFamily="50" charset="-79"/>
              </a:rPr>
              <a:t> הם מקסימליים.</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במקרה זה, כל הטקסטים נוצרים באמצעות שימוש אחד בלבד במודל שפה סיבתי. ולכן, גודל הקבוצה צריך להיות החסם מלמעלה הקטן ביותר לאורך הטקסטים. </a:t>
            </a:r>
            <a:r>
              <a:rPr lang="he-IL" altLang="en-US" sz="5400" b="1" dirty="0">
                <a:latin typeface="SimplerPro_V3" panose="00000500000000000000" pitchFamily="50" charset="-79"/>
                <a:cs typeface="SimplerPro_V3" panose="00000500000000000000" pitchFamily="50" charset="-79"/>
              </a:rPr>
              <a:t>חשיבות המחקר</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האלגוריתם לדגימה בקבוצות הוא פריצת דרך המשפרת משמעותית את איכות ואמינות הטקסטים שנוצרים באמצעות מודלי שפה סיבתיים ומורידה משמעותית את עלויות השימוש בהם.</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שימוש באלגוריתם</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המשתמשים במודלי שפה סיבתיים יכולים להשתמש בספריית הקוד הפתוח </a:t>
            </a:r>
            <a:r>
              <a:rPr lang="en-US" altLang="en-US" dirty="0">
                <a:latin typeface="SimplerPro_V3" panose="00000500000000000000" pitchFamily="50" charset="-79"/>
                <a:cs typeface="SimplerPro_V3" panose="00000500000000000000" pitchFamily="50" charset="-79"/>
              </a:rPr>
              <a:t>grouped-sampling</a:t>
            </a:r>
            <a:r>
              <a:rPr lang="he-IL" altLang="en-US" dirty="0">
                <a:latin typeface="SimplerPro_V3" panose="00000500000000000000" pitchFamily="50" charset="-79"/>
                <a:cs typeface="SimplerPro_V3" panose="00000500000000000000" pitchFamily="50" charset="-79"/>
              </a:rPr>
              <a:t> שפורסמה במסגרת העבודה על מנת להנות מיתרונות האלגוריתם.</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עמוד העבודה ב</a:t>
            </a:r>
            <a:r>
              <a:rPr lang="en-US" altLang="en-US" dirty="0">
                <a:latin typeface="SimplerPro_V3" panose="00000500000000000000" pitchFamily="50" charset="-79"/>
                <a:cs typeface="SimplerPro_V3" panose="00000500000000000000" pitchFamily="50" charset="-79"/>
              </a:rPr>
              <a:t>GitHub</a:t>
            </a:r>
            <a:r>
              <a:rPr lang="he-IL" altLang="en-US" dirty="0">
                <a:latin typeface="SimplerPro_V3" panose="00000500000000000000" pitchFamily="50" charset="-79"/>
                <a:cs typeface="SimplerPro_V3" panose="00000500000000000000" pitchFamily="50" charset="-79"/>
              </a:rPr>
              <a:t>   עמוד הספרייה במאגר </a:t>
            </a:r>
            <a:r>
              <a:rPr lang="en-US" altLang="en-US" dirty="0">
                <a:latin typeface="SimplerPro_V3" panose="00000500000000000000" pitchFamily="50" charset="-79"/>
                <a:cs typeface="SimplerPro_V3" panose="00000500000000000000" pitchFamily="50" charset="-79"/>
              </a:rPr>
              <a:t>PyPi</a:t>
            </a: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 </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המשך המחקר</a:t>
            </a:r>
          </a:p>
          <a:p>
            <a:pPr marL="457200" indent="-457200" defTabSz="914400" eaLnBrk="1" hangingPunct="1">
              <a:spcBef>
                <a:spcPct val="50000"/>
              </a:spcBef>
              <a:buFont typeface="Arial" panose="020B0604020202020204" pitchFamily="34" charset="0"/>
              <a:buChar char="•"/>
            </a:pPr>
            <a:r>
              <a:rPr lang="he-IL" altLang="en-US" dirty="0">
                <a:latin typeface="SimplerPro_V3" panose="00000500000000000000" pitchFamily="50" charset="-79"/>
                <a:cs typeface="SimplerPro_V3" panose="00000500000000000000" pitchFamily="50" charset="-79"/>
              </a:rPr>
              <a:t>שימוש בגודל קבוצה משתנה.</a:t>
            </a:r>
          </a:p>
          <a:p>
            <a:pPr marL="457200" indent="-457200" defTabSz="914400" eaLnBrk="1" hangingPunct="1">
              <a:spcBef>
                <a:spcPct val="50000"/>
              </a:spcBef>
              <a:buFont typeface="Arial" panose="020B0604020202020204" pitchFamily="34" charset="0"/>
              <a:buChar char="•"/>
            </a:pPr>
            <a:r>
              <a:rPr lang="he-IL" altLang="en-US" dirty="0">
                <a:latin typeface="SimplerPro_V3" panose="00000500000000000000" pitchFamily="50" charset="-79"/>
                <a:cs typeface="SimplerPro_V3" panose="00000500000000000000" pitchFamily="50" charset="-79"/>
              </a:rPr>
              <a:t>הרחבת הניסויים.</a:t>
            </a:r>
          </a:p>
          <a:p>
            <a:pPr marL="457200" indent="-457200" defTabSz="914400" eaLnBrk="1" hangingPunct="1">
              <a:spcBef>
                <a:spcPct val="50000"/>
              </a:spcBef>
              <a:buFont typeface="Arial" panose="020B0604020202020204" pitchFamily="34" charset="0"/>
              <a:buChar char="•"/>
            </a:pPr>
            <a:r>
              <a:rPr lang="he-IL" altLang="en-US" dirty="0">
                <a:latin typeface="SimplerPro_V3" panose="00000500000000000000" pitchFamily="50" charset="-79"/>
                <a:cs typeface="SimplerPro_V3" panose="00000500000000000000" pitchFamily="50" charset="-79"/>
              </a:rPr>
              <a:t>מימוש </a:t>
            </a:r>
            <a:r>
              <a:rPr lang="en-US" altLang="en-US" dirty="0">
                <a:latin typeface="SimplerPro_V3" panose="00000500000000000000" pitchFamily="50" charset="-79"/>
                <a:cs typeface="SimplerPro_V3" panose="00000500000000000000" pitchFamily="50" charset="-79"/>
              </a:rPr>
              <a:t>beam search</a:t>
            </a:r>
            <a:r>
              <a:rPr lang="he-IL" altLang="en-US" dirty="0">
                <a:latin typeface="SimplerPro_V3" panose="00000500000000000000" pitchFamily="50" charset="-79"/>
                <a:cs typeface="SimplerPro_V3" panose="00000500000000000000" pitchFamily="50" charset="-79"/>
              </a:rPr>
              <a:t> בעזרת דגימה בקבוצות.</a:t>
            </a:r>
          </a:p>
          <a:p>
            <a:pPr marL="457200" indent="-457200" defTabSz="914400" eaLnBrk="1" hangingPunct="1">
              <a:spcBef>
                <a:spcPct val="50000"/>
              </a:spcBef>
              <a:buFont typeface="Arial" panose="020B0604020202020204" pitchFamily="34" charset="0"/>
              <a:buChar char="•"/>
            </a:pPr>
            <a:r>
              <a:rPr lang="he-IL" altLang="en-US" dirty="0">
                <a:latin typeface="SimplerPro_V3" panose="00000500000000000000" pitchFamily="50" charset="-79"/>
                <a:cs typeface="SimplerPro_V3" panose="00000500000000000000" pitchFamily="50" charset="-79"/>
              </a:rPr>
              <a:t>הוספת האפשרות ל </a:t>
            </a:r>
            <a:r>
              <a:rPr lang="en-US" altLang="en-US" dirty="0">
                <a:latin typeface="SimplerPro_V3" panose="00000500000000000000" pitchFamily="50" charset="-79"/>
                <a:cs typeface="SimplerPro_V3" panose="00000500000000000000" pitchFamily="50" charset="-79"/>
              </a:rPr>
              <a:t>batching</a:t>
            </a:r>
            <a:r>
              <a:rPr lang="he-IL" altLang="en-US" dirty="0">
                <a:latin typeface="SimplerPro_V3" panose="00000500000000000000" pitchFamily="50" charset="-79"/>
                <a:cs typeface="SimplerPro_V3" panose="00000500000000000000" pitchFamily="50" charset="-79"/>
              </a:rPr>
              <a:t>.</a:t>
            </a:r>
          </a:p>
          <a:p>
            <a:pPr marL="457200" indent="-457200" defTabSz="914400" eaLnBrk="1" hangingPunct="1">
              <a:spcBef>
                <a:spcPct val="50000"/>
              </a:spcBef>
              <a:buFont typeface="Arial" panose="020B0604020202020204" pitchFamily="34" charset="0"/>
              <a:buChar char="•"/>
            </a:pPr>
            <a:r>
              <a:rPr lang="he-IL" altLang="en-US" dirty="0">
                <a:latin typeface="SimplerPro_V3" panose="00000500000000000000" pitchFamily="50" charset="-79"/>
                <a:cs typeface="SimplerPro_V3" panose="00000500000000000000" pitchFamily="50" charset="-79"/>
              </a:rPr>
              <a:t>הוספת האלגוריתם לספריות קוד פתוח.</a:t>
            </a:r>
            <a:endParaRPr lang="en-US" altLang="en-US" dirty="0">
              <a:latin typeface="SimplerPro_V3" panose="00000500000000000000" pitchFamily="50" charset="-79"/>
              <a:cs typeface="SimplerPro_V3" panose="00000500000000000000" pitchFamily="50" charset="-79"/>
            </a:endParaRPr>
          </a:p>
          <a:p>
            <a:pPr marL="457200" indent="-457200" defTabSz="914400" eaLnBrk="1" hangingPunct="1">
              <a:lnSpc>
                <a:spcPct val="110000"/>
              </a:lnSpc>
              <a:spcBef>
                <a:spcPct val="50000"/>
              </a:spcBef>
              <a:buFont typeface="Arial" panose="020B0604020202020204" pitchFamily="34" charset="0"/>
              <a:buChar char="•"/>
            </a:pPr>
            <a:r>
              <a:rPr lang="he-IL" altLang="en-US" dirty="0">
                <a:latin typeface="SimplerPro_V3" panose="00000500000000000000" pitchFamily="50" charset="-79"/>
                <a:cs typeface="SimplerPro_V3" panose="00000500000000000000" pitchFamily="50" charset="-79"/>
              </a:rPr>
              <a:t>תמיכה במודלי </a:t>
            </a:r>
            <a:r>
              <a:rPr lang="he-IL" altLang="en-US">
                <a:latin typeface="SimplerPro_V3" panose="00000500000000000000" pitchFamily="50" charset="-79"/>
                <a:cs typeface="SimplerPro_V3" panose="00000500000000000000" pitchFamily="50" charset="-79"/>
              </a:rPr>
              <a:t>שפה סיבתיים </a:t>
            </a:r>
            <a:r>
              <a:rPr lang="he-IL" altLang="en-US" dirty="0">
                <a:latin typeface="SimplerPro_V3" panose="00000500000000000000" pitchFamily="50" charset="-79"/>
                <a:cs typeface="SimplerPro_V3" panose="00000500000000000000" pitchFamily="50" charset="-79"/>
              </a:rPr>
              <a:t>נוספים.</a:t>
            </a:r>
          </a:p>
          <a:p>
            <a:pPr defTabSz="914400" eaLnBrk="1" hangingPunct="1">
              <a:lnSpc>
                <a:spcPct val="110000"/>
              </a:lnSpc>
              <a:spcBef>
                <a:spcPct val="50000"/>
              </a:spcBef>
            </a:pPr>
            <a:endParaRPr lang="he-IL" altLang="en-US" sz="3200" dirty="0">
              <a:latin typeface="SimplerPro_V3" panose="00000500000000000000" pitchFamily="50" charset="-79"/>
              <a:cs typeface="SimplerPro_V3" panose="00000500000000000000" pitchFamily="50" charset="-79"/>
            </a:endParaRPr>
          </a:p>
        </p:txBody>
      </p:sp>
      <p:sp>
        <p:nvSpPr>
          <p:cNvPr id="13" name="מציין מיקום טקסט 12"/>
          <p:cNvSpPr>
            <a:spLocks noGrp="1"/>
          </p:cNvSpPr>
          <p:nvPr>
            <p:ph type="body" sz="quarter" idx="22"/>
          </p:nvPr>
        </p:nvSpPr>
        <p:spPr>
          <a:xfrm>
            <a:off x="15062151" y="9317320"/>
            <a:ext cx="7705725" cy="18434050"/>
          </a:xfrm>
        </p:spPr>
        <p:txBody>
          <a:bodyPr/>
          <a:lstStyle/>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ניסויים ותוצאות</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ערכתי ניסויים בהם שיניתי את גודל הקבוצה (</a:t>
            </a:r>
            <a:r>
              <a:rPr lang="en-US" altLang="en-US" dirty="0">
                <a:latin typeface="SimplerPro_V3" panose="00000500000000000000" pitchFamily="50" charset="-79"/>
                <a:cs typeface="SimplerPro_V3" panose="00000500000000000000" pitchFamily="50" charset="-79"/>
              </a:rPr>
              <a:t>n</a:t>
            </a:r>
            <a:r>
              <a:rPr lang="he-IL" altLang="en-US" dirty="0">
                <a:latin typeface="SimplerPro_V3" panose="00000500000000000000" pitchFamily="50" charset="-79"/>
                <a:cs typeface="SimplerPro_V3" panose="00000500000000000000" pitchFamily="50" charset="-79"/>
              </a:rPr>
              <a:t>) ותרגמתי הרצאות מסט הנתונים </a:t>
            </a:r>
            <a:r>
              <a:rPr lang="en-US" altLang="en-US" dirty="0">
                <a:latin typeface="SimplerPro_V3" panose="00000500000000000000" pitchFamily="50" charset="-79"/>
                <a:cs typeface="SimplerPro_V3" panose="00000500000000000000" pitchFamily="50" charset="-79"/>
              </a:rPr>
              <a:t>ted talks iwslt</a:t>
            </a:r>
            <a:r>
              <a:rPr lang="he-IL" altLang="en-US" dirty="0">
                <a:latin typeface="SimplerPro_V3" panose="00000500000000000000" pitchFamily="50" charset="-79"/>
                <a:cs typeface="SimplerPro_V3" panose="00000500000000000000" pitchFamily="50" charset="-79"/>
              </a:rPr>
              <a:t>.</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מדדתי את הקרבה בין התרגום של מתרגמים מקצועיים לתרגום שהאלגוריתם יצר בעזרת שלושת מדדי </a:t>
            </a:r>
            <a:r>
              <a:rPr lang="en-US" altLang="en-US" dirty="0">
                <a:latin typeface="SimplerPro_V3" panose="00000500000000000000" pitchFamily="50" charset="-79"/>
                <a:cs typeface="SimplerPro_V3" panose="00000500000000000000" pitchFamily="50" charset="-79"/>
              </a:rPr>
              <a:t>BERT</a:t>
            </a:r>
            <a:r>
              <a:rPr lang="he-IL" altLang="en-US" dirty="0">
                <a:latin typeface="SimplerPro_V3" panose="00000500000000000000" pitchFamily="50" charset="-79"/>
                <a:cs typeface="SimplerPro_V3" panose="00000500000000000000" pitchFamily="50" charset="-79"/>
              </a:rPr>
              <a:t>.</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גרף 1-מדדי </a:t>
            </a:r>
            <a:r>
              <a:rPr lang="en-US" altLang="en-US" dirty="0">
                <a:latin typeface="SimplerPro_V3" panose="00000500000000000000" pitchFamily="50" charset="-79"/>
                <a:cs typeface="SimplerPro_V3" panose="00000500000000000000" pitchFamily="50" charset="-79"/>
              </a:rPr>
              <a:t>BERT</a:t>
            </a:r>
            <a:r>
              <a:rPr lang="he-IL" altLang="en-US" dirty="0">
                <a:latin typeface="SimplerPro_V3" panose="00000500000000000000" pitchFamily="50" charset="-79"/>
                <a:cs typeface="SimplerPro_V3" panose="00000500000000000000" pitchFamily="50" charset="-79"/>
              </a:rPr>
              <a:t> כפונקציה של גודל הקבוצה:</a:t>
            </a: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en-US" altLang="en-US" sz="3200"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en-US" altLang="en-US" sz="3200"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en-US" altLang="en-US" sz="3200"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en-US" altLang="en-US" sz="3200"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גרף 2-אורך הניסויים (שעות) כפונקציה של גודל הקבוצה:</a:t>
            </a: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מסקנות</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בגרף 1 ניתן לראות שכל מדדי </a:t>
            </a:r>
            <a:r>
              <a:rPr lang="en-US" altLang="en-US" dirty="0">
                <a:latin typeface="SimplerPro_V3" panose="00000500000000000000" pitchFamily="50" charset="-79"/>
                <a:cs typeface="SimplerPro_V3" panose="00000500000000000000" pitchFamily="50" charset="-79"/>
              </a:rPr>
              <a:t>BERT</a:t>
            </a:r>
            <a:r>
              <a:rPr lang="he-IL" altLang="en-US" dirty="0">
                <a:latin typeface="SimplerPro_V3" panose="00000500000000000000" pitchFamily="50" charset="-79"/>
                <a:cs typeface="SimplerPro_V3" panose="00000500000000000000" pitchFamily="50" charset="-79"/>
              </a:rPr>
              <a:t> עולים ככל שגודל הקבוצה עולה ומגיעים למקסימום כאשר גודל הקבוצה גדול מאורך הטקסט המקסימלי שהאלגוריתם יוצר.</a:t>
            </a:r>
            <a:endParaRPr lang="he-IL" altLang="en-US" b="1"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בגרף 2 ניתן לראות </a:t>
            </a:r>
            <a:r>
              <a:rPr lang="he-IL" altLang="en-US" b="1" dirty="0">
                <a:latin typeface="SimplerPro_V3" panose="00000500000000000000" pitchFamily="50" charset="-79"/>
                <a:cs typeface="SimplerPro_V3" panose="00000500000000000000" pitchFamily="50" charset="-79"/>
              </a:rPr>
              <a:t>שיפור של פי 121 בזמן הריצה </a:t>
            </a:r>
            <a:r>
              <a:rPr lang="he-IL" altLang="en-US" dirty="0">
                <a:latin typeface="SimplerPro_V3" panose="00000500000000000000" pitchFamily="50" charset="-79"/>
                <a:cs typeface="SimplerPro_V3" panose="00000500000000000000" pitchFamily="50" charset="-79"/>
              </a:rPr>
              <a:t>בין דגימה בגודל קבוצה של אחד (האלגוריתמים הקיימים) לדגימה בקבוצות עם גודל קבוצה של 1024.</a:t>
            </a:r>
            <a:endParaRPr lang="he-IL" altLang="en-US" b="1"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endParaRPr lang="he-IL" altLang="en-US" dirty="0">
              <a:latin typeface="SimplerPro_V3" panose="00000500000000000000" pitchFamily="50" charset="-79"/>
              <a:cs typeface="SimplerPro_V3" panose="00000500000000000000" pitchFamily="50" charset="-79"/>
            </a:endParaRPr>
          </a:p>
        </p:txBody>
      </p:sp>
      <mc:AlternateContent xmlns:mc="http://schemas.openxmlformats.org/markup-compatibility/2006">
        <mc:Choice xmlns:a14="http://schemas.microsoft.com/office/drawing/2010/main" Requires="a14">
          <p:sp>
            <p:nvSpPr>
              <p:cNvPr id="14" name="מציין מיקום טקסט 13"/>
              <p:cNvSpPr>
                <a:spLocks noGrp="1"/>
              </p:cNvSpPr>
              <p:nvPr>
                <p:ph type="body" sz="quarter" idx="23"/>
              </p:nvPr>
            </p:nvSpPr>
            <p:spPr>
              <a:xfrm>
                <a:off x="23839412" y="9317320"/>
                <a:ext cx="7705725" cy="18434050"/>
              </a:xfrm>
            </p:spPr>
            <p:txBody>
              <a:bodyPr/>
              <a:lstStyle/>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בעיית עלויות המחשוב</a:t>
                </a:r>
                <a:endParaRPr lang="he-IL" altLang="en-US" dirty="0">
                  <a:latin typeface="SimplerPro_V3" panose="00000500000000000000" pitchFamily="50" charset="-79"/>
                  <a:cs typeface="SimplerPro_V3" panose="00000500000000000000" pitchFamily="50" charset="-79"/>
                </a:endParaRP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יצירת טקסטים בשיטות הקיימות היא תהליך לא יעיל המצריך הרבה שעות מחשוב של מעבדים יקרים.</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לדוגמה:</a:t>
                </a:r>
                <a:r>
                  <a:rPr lang="en-US" altLang="en-US" dirty="0">
                    <a:latin typeface="SimplerPro_V3" panose="00000500000000000000" pitchFamily="50" charset="-79"/>
                    <a:cs typeface="SimplerPro_V3" panose="00000500000000000000" pitchFamily="50" charset="-79"/>
                  </a:rPr>
                  <a:t> </a:t>
                </a:r>
                <a:r>
                  <a:rPr lang="he-IL" altLang="en-US" dirty="0">
                    <a:latin typeface="SimplerPro_V3" panose="00000500000000000000" pitchFamily="50" charset="-79"/>
                    <a:cs typeface="SimplerPro_V3" panose="00000500000000000000" pitchFamily="50" charset="-79"/>
                  </a:rPr>
                  <a:t>עלות השימוש במודל </a:t>
                </a:r>
                <a:r>
                  <a:rPr lang="en-US" altLang="en-US" dirty="0">
                    <a:latin typeface="SimplerPro_V3" panose="00000500000000000000" pitchFamily="50" charset="-79"/>
                    <a:cs typeface="SimplerPro_V3" panose="00000500000000000000" pitchFamily="50" charset="-79"/>
                  </a:rPr>
                  <a:t>chat GPT</a:t>
                </a:r>
                <a:r>
                  <a:rPr lang="he-IL" altLang="en-US" dirty="0">
                    <a:latin typeface="SimplerPro_V3" panose="00000500000000000000" pitchFamily="50" charset="-79"/>
                    <a:cs typeface="SimplerPro_V3" panose="00000500000000000000" pitchFamily="50" charset="-79"/>
                  </a:rPr>
                  <a:t> מוערכת במעל שלושה מיליון דולר בחודש</a:t>
                </a:r>
                <a:r>
                  <a:rPr lang="he-IL" altLang="en-US" b="1" dirty="0">
                    <a:latin typeface="SimplerPro_V3" panose="00000500000000000000" pitchFamily="50" charset="-79"/>
                    <a:cs typeface="SimplerPro_V3" panose="00000500000000000000" pitchFamily="50" charset="-79"/>
                  </a:rPr>
                  <a:t>.</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שאלות המחקר</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האם ניתן ליצור טקסט באורך</a:t>
                </a:r>
                <a:r>
                  <a:rPr lang="en-US" altLang="en-US" dirty="0">
                    <a:latin typeface="SimplerPro_V3" panose="00000500000000000000" pitchFamily="50" charset="-79"/>
                    <a:cs typeface="SimplerPro_V3" panose="00000500000000000000" pitchFamily="50" charset="-79"/>
                  </a:rPr>
                  <a:t> n </a:t>
                </a:r>
                <a:r>
                  <a:rPr lang="he-IL" altLang="en-US" dirty="0">
                    <a:latin typeface="SimplerPro_V3" panose="00000500000000000000" pitchFamily="50" charset="-79"/>
                    <a:cs typeface="SimplerPro_V3" panose="00000500000000000000" pitchFamily="50" charset="-79"/>
                  </a:rPr>
                  <a:t>מילים בעזרת פחות מ</a:t>
                </a:r>
                <a:r>
                  <a:rPr lang="en-US" altLang="en-US" dirty="0">
                    <a:latin typeface="SimplerPro_V3" panose="00000500000000000000" pitchFamily="50" charset="-79"/>
                    <a:cs typeface="SimplerPro_V3" panose="00000500000000000000" pitchFamily="50" charset="-79"/>
                  </a:rPr>
                  <a:t>n </a:t>
                </a:r>
                <a:r>
                  <a:rPr lang="he-IL" altLang="en-US" dirty="0">
                    <a:latin typeface="SimplerPro_V3" panose="00000500000000000000" pitchFamily="50" charset="-79"/>
                    <a:cs typeface="SimplerPro_V3" panose="00000500000000000000" pitchFamily="50" charset="-79"/>
                  </a:rPr>
                  <a:t> שימושים מודל שפה סיבתי? אם כן כיצד? והאם טקסטים אלה שונים מהטקסטים שנוצרים בשיטות קודמות?</a:t>
                </a:r>
              </a:p>
              <a:p>
                <a:pPr defTabSz="914400" eaLnBrk="1" hangingPunct="1">
                  <a:lnSpc>
                    <a:spcPct val="110000"/>
                  </a:lnSpc>
                  <a:spcBef>
                    <a:spcPct val="50000"/>
                  </a:spcBef>
                </a:pPr>
                <a:r>
                  <a:rPr lang="he-IL" altLang="en-US" sz="5400" b="1" dirty="0">
                    <a:latin typeface="SimplerPro_V3" panose="00000500000000000000" pitchFamily="50" charset="-79"/>
                    <a:cs typeface="SimplerPro_V3" panose="00000500000000000000" pitchFamily="50" charset="-79"/>
                  </a:rPr>
                  <a:t>הפתרון-דגימה בקבוצות</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כאשר נותנים למודל רצף המילים המתחיל בקלט של המשתמש (</a:t>
                </a:r>
                <a:r>
                  <a:rPr lang="en-US" altLang="en-US" dirty="0">
                    <a:latin typeface="SimplerPro_V3" panose="00000500000000000000" pitchFamily="50" charset="-79"/>
                    <a:cs typeface="SimplerPro_V3" panose="00000500000000000000" pitchFamily="50" charset="-79"/>
                  </a:rPr>
                  <a:t>m</a:t>
                </a:r>
                <a:r>
                  <a:rPr lang="he-IL" altLang="en-US" dirty="0">
                    <a:latin typeface="SimplerPro_V3" panose="00000500000000000000" pitchFamily="50" charset="-79"/>
                    <a:cs typeface="SimplerPro_V3" panose="00000500000000000000" pitchFamily="50" charset="-79"/>
                  </a:rPr>
                  <a:t> מילים) ולאחריו </a:t>
                </a:r>
                <a:r>
                  <a:rPr lang="en-US" altLang="en-US" dirty="0">
                    <a:latin typeface="SimplerPro_V3" panose="00000500000000000000" pitchFamily="50" charset="-79"/>
                    <a:cs typeface="SimplerPro_V3" panose="00000500000000000000" pitchFamily="50" charset="-79"/>
                  </a:rPr>
                  <a:t>n-1</a:t>
                </a:r>
                <a:r>
                  <a:rPr lang="he-IL" altLang="en-US" dirty="0">
                    <a:latin typeface="SimplerPro_V3" panose="00000500000000000000" pitchFamily="50" charset="-79"/>
                    <a:cs typeface="SimplerPro_V3" panose="00000500000000000000" pitchFamily="50" charset="-79"/>
                  </a:rPr>
                  <a:t> מילים שהוא לא מכיר, </a:t>
                </a:r>
                <a:r>
                  <a:rPr lang="en-US" altLang="en-US" dirty="0">
                    <a:latin typeface="SimplerPro_V3" panose="00000500000000000000" pitchFamily="50" charset="-79"/>
                    <a:cs typeface="SimplerPro_V3" panose="00000500000000000000" pitchFamily="50" charset="-79"/>
                  </a:rPr>
                  <a:t>m</a:t>
                </a:r>
                <a:r>
                  <a:rPr lang="he-IL" altLang="en-US" dirty="0">
                    <a:latin typeface="SimplerPro_V3" panose="00000500000000000000" pitchFamily="50" charset="-79"/>
                    <a:cs typeface="SimplerPro_V3" panose="00000500000000000000" pitchFamily="50" charset="-79"/>
                  </a:rPr>
                  <a:t> המילים הראשונות יהיו המילה השנייה בקלט והמילה שבאה לאחר סוף הקלט (כמו בשיטות הקודמות).</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לאחר מכן, המודל ימצא קבוצה של </a:t>
                </a:r>
                <a:r>
                  <a:rPr lang="en-US" altLang="en-US" dirty="0">
                    <a:latin typeface="SimplerPro_V3" panose="00000500000000000000" pitchFamily="50" charset="-79"/>
                    <a:cs typeface="SimplerPro_V3" panose="00000500000000000000" pitchFamily="50" charset="-79"/>
                  </a:rPr>
                  <a:t>n-1</a:t>
                </a:r>
                <a:r>
                  <a:rPr lang="he-IL" altLang="en-US" dirty="0">
                    <a:latin typeface="SimplerPro_V3" panose="00000500000000000000" pitchFamily="50" charset="-79"/>
                    <a:cs typeface="SimplerPro_V3" panose="00000500000000000000" pitchFamily="50" charset="-79"/>
                  </a:rPr>
                  <a:t> מילים שנחזות על סמך הקלט מהמשתמש ועל סמך המיקום שלהן.</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ככה </a:t>
                </a:r>
                <a:r>
                  <a:rPr lang="he-IL" altLang="en-US" b="1" dirty="0">
                    <a:latin typeface="SimplerPro_V3" panose="00000500000000000000" pitchFamily="50" charset="-79"/>
                    <a:cs typeface="SimplerPro_V3" panose="00000500000000000000" pitchFamily="50" charset="-79"/>
                  </a:rPr>
                  <a:t>האלגוריתם לדגימה בקבוצות יוצר טקסט באורך </a:t>
                </a:r>
                <a:r>
                  <a:rPr lang="en-US" altLang="en-US" b="1" dirty="0">
                    <a:latin typeface="SimplerPro_V3" panose="00000500000000000000" pitchFamily="50" charset="-79"/>
                    <a:cs typeface="SimplerPro_V3" panose="00000500000000000000" pitchFamily="50" charset="-79"/>
                  </a:rPr>
                  <a:t>n</a:t>
                </a:r>
                <a:r>
                  <a:rPr lang="he-IL" altLang="en-US" b="1" dirty="0">
                    <a:latin typeface="SimplerPro_V3" panose="00000500000000000000" pitchFamily="50" charset="-79"/>
                    <a:cs typeface="SimplerPro_V3" panose="00000500000000000000" pitchFamily="50" charset="-79"/>
                  </a:rPr>
                  <a:t> מילים בעזרת שימוש אחד בלבד במודל</a:t>
                </a:r>
                <a:r>
                  <a:rPr lang="he-IL" altLang="en-US" dirty="0">
                    <a:latin typeface="SimplerPro_V3" panose="00000500000000000000" pitchFamily="50" charset="-79"/>
                    <a:cs typeface="SimplerPro_V3" panose="00000500000000000000" pitchFamily="50" charset="-79"/>
                  </a:rPr>
                  <a:t> </a:t>
                </a:r>
                <a:r>
                  <a:rPr lang="he-IL" altLang="en-US" b="1" dirty="0">
                    <a:latin typeface="SimplerPro_V3" panose="00000500000000000000" pitchFamily="50" charset="-79"/>
                    <a:cs typeface="SimplerPro_V3" panose="00000500000000000000" pitchFamily="50" charset="-79"/>
                  </a:rPr>
                  <a:t>שפה סיבתי.</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אם </a:t>
                </a:r>
                <a:r>
                  <a:rPr lang="en-US" altLang="en-US" dirty="0">
                    <a:latin typeface="SimplerPro_V3" panose="00000500000000000000" pitchFamily="50" charset="-79"/>
                    <a:cs typeface="SimplerPro_V3" panose="00000500000000000000" pitchFamily="50" charset="-79"/>
                  </a:rPr>
                  <a:t>n</a:t>
                </a:r>
                <a:r>
                  <a:rPr lang="he-IL" altLang="en-US" dirty="0">
                    <a:latin typeface="SimplerPro_V3" panose="00000500000000000000" pitchFamily="50" charset="-79"/>
                    <a:cs typeface="SimplerPro_V3" panose="00000500000000000000" pitchFamily="50" charset="-79"/>
                  </a:rPr>
                  <a:t> שווה לכמות המילים שהאלגוריתם יוצר, המילים שבאמצע הפלט לא תלויות במילים שהאלגוריתם חזה בשלבים קודמים אלא רק בקלט של המשתמש וככה </a:t>
                </a:r>
                <a:r>
                  <a:rPr lang="he-IL" altLang="en-US" b="1" dirty="0">
                    <a:latin typeface="SimplerPro_V3" panose="00000500000000000000" pitchFamily="50" charset="-79"/>
                    <a:cs typeface="SimplerPro_V3" panose="00000500000000000000" pitchFamily="50" charset="-79"/>
                  </a:rPr>
                  <a:t>דגימה בקבוצות פותרת את בעיית הטעות הנגררת.</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לפרמטר </a:t>
                </a:r>
                <a:r>
                  <a:rPr lang="en-US" altLang="en-US" dirty="0">
                    <a:latin typeface="SimplerPro_V3" panose="00000500000000000000" pitchFamily="50" charset="-79"/>
                    <a:cs typeface="SimplerPro_V3" panose="00000500000000000000" pitchFamily="50" charset="-79"/>
                  </a:rPr>
                  <a:t>n</a:t>
                </a:r>
                <a:r>
                  <a:rPr lang="he-IL" altLang="en-US" dirty="0">
                    <a:latin typeface="SimplerPro_V3" panose="00000500000000000000" pitchFamily="50" charset="-79"/>
                    <a:cs typeface="SimplerPro_V3" panose="00000500000000000000" pitchFamily="50" charset="-79"/>
                  </a:rPr>
                  <a:t> קראתי גודל הקבוצה.</a:t>
                </a:r>
              </a:p>
              <a:p>
                <a:pPr defTabSz="914400" eaLnBrk="1" hangingPunct="1">
                  <a:lnSpc>
                    <a:spcPct val="110000"/>
                  </a:lnSpc>
                  <a:spcBef>
                    <a:spcPct val="50000"/>
                  </a:spcBef>
                </a:pPr>
                <a:r>
                  <a:rPr lang="he-IL" altLang="en-US" dirty="0">
                    <a:latin typeface="SimplerPro_V3" panose="00000500000000000000" pitchFamily="50" charset="-79"/>
                    <a:cs typeface="SimplerPro_V3" panose="00000500000000000000" pitchFamily="50" charset="-79"/>
                  </a:rPr>
                  <a:t>סיבוכיות דגימה בקבוצות כאשר גודל הקבוצה שווה למספר המילים שהאלגוריתם יוצר היא </a:t>
                </a:r>
                <a14:m>
                  <m:oMath xmlns:m="http://schemas.openxmlformats.org/officeDocument/2006/math">
                    <m:r>
                      <a:rPr lang="en-US" altLang="en-US" b="1" i="1" smtClean="0">
                        <a:latin typeface="Cambria Math" panose="02040503050406030204" pitchFamily="18" charset="0"/>
                        <a:cs typeface="SimplerPro_V3" panose="00000500000000000000" pitchFamily="50" charset="-79"/>
                      </a:rPr>
                      <m:t>𝑶</m:t>
                    </m:r>
                    <m:r>
                      <a:rPr lang="en-US" altLang="en-US" b="1" i="1" smtClean="0">
                        <a:latin typeface="Cambria Math" panose="02040503050406030204" pitchFamily="18" charset="0"/>
                        <a:cs typeface="SimplerPro_V3" panose="00000500000000000000" pitchFamily="50" charset="-79"/>
                      </a:rPr>
                      <m:t>(</m:t>
                    </m:r>
                    <m:sSup>
                      <m:sSupPr>
                        <m:ctrlPr>
                          <a:rPr lang="en-US" altLang="en-US" b="1" i="1" smtClean="0">
                            <a:latin typeface="Cambria Math" panose="02040503050406030204" pitchFamily="18" charset="0"/>
                            <a:cs typeface="SimplerPro_V3" panose="00000500000000000000" pitchFamily="50" charset="-79"/>
                          </a:rPr>
                        </m:ctrlPr>
                      </m:sSupPr>
                      <m:e>
                        <m:r>
                          <a:rPr lang="en-US" altLang="en-US" b="1" i="1" smtClean="0">
                            <a:latin typeface="Cambria Math" panose="02040503050406030204" pitchFamily="18" charset="0"/>
                            <a:cs typeface="SimplerPro_V3" panose="00000500000000000000" pitchFamily="50" charset="-79"/>
                          </a:rPr>
                          <m:t>𝒎</m:t>
                        </m:r>
                      </m:e>
                      <m:sup>
                        <m:r>
                          <a:rPr lang="en-US" altLang="en-US" b="1" i="1" smtClean="0">
                            <a:latin typeface="Cambria Math" panose="02040503050406030204" pitchFamily="18" charset="0"/>
                            <a:cs typeface="SimplerPro_V3" panose="00000500000000000000" pitchFamily="50" charset="-79"/>
                          </a:rPr>
                          <m:t>𝟐</m:t>
                        </m:r>
                      </m:sup>
                    </m:sSup>
                    <m:r>
                      <a:rPr lang="en-US" altLang="en-US" b="1" i="1" smtClean="0">
                        <a:latin typeface="Cambria Math" panose="02040503050406030204" pitchFamily="18" charset="0"/>
                        <a:cs typeface="SimplerPro_V3" panose="00000500000000000000" pitchFamily="50" charset="-79"/>
                      </a:rPr>
                      <m:t>+</m:t>
                    </m:r>
                    <m:sSup>
                      <m:sSupPr>
                        <m:ctrlPr>
                          <a:rPr lang="en-US" altLang="en-US" b="1" i="1" smtClean="0">
                            <a:latin typeface="Cambria Math" panose="02040503050406030204" pitchFamily="18" charset="0"/>
                            <a:cs typeface="SimplerPro_V3" panose="00000500000000000000" pitchFamily="50" charset="-79"/>
                          </a:rPr>
                        </m:ctrlPr>
                      </m:sSupPr>
                      <m:e>
                        <m:r>
                          <a:rPr lang="en-US" altLang="en-US" b="1" i="1" smtClean="0">
                            <a:latin typeface="Cambria Math" panose="02040503050406030204" pitchFamily="18" charset="0"/>
                            <a:cs typeface="SimplerPro_V3" panose="00000500000000000000" pitchFamily="50" charset="-79"/>
                          </a:rPr>
                          <m:t>𝒏</m:t>
                        </m:r>
                      </m:e>
                      <m:sup>
                        <m:r>
                          <a:rPr lang="en-US" altLang="en-US" b="1" i="1" smtClean="0">
                            <a:latin typeface="Cambria Math" panose="02040503050406030204" pitchFamily="18" charset="0"/>
                            <a:cs typeface="SimplerPro_V3" panose="00000500000000000000" pitchFamily="50" charset="-79"/>
                          </a:rPr>
                          <m:t>𝟐</m:t>
                        </m:r>
                      </m:sup>
                    </m:sSup>
                    <m:r>
                      <a:rPr lang="en-US" altLang="en-US" b="1" i="1" smtClean="0">
                        <a:latin typeface="Cambria Math" panose="02040503050406030204" pitchFamily="18" charset="0"/>
                        <a:cs typeface="SimplerPro_V3" panose="00000500000000000000" pitchFamily="50" charset="-79"/>
                      </a:rPr>
                      <m:t>)</m:t>
                    </m:r>
                  </m:oMath>
                </a14:m>
                <a:r>
                  <a:rPr lang="he-IL" altLang="en-US" b="1" dirty="0">
                    <a:latin typeface="SimplerPro_V3" panose="00000500000000000000" pitchFamily="50" charset="-79"/>
                    <a:cs typeface="SimplerPro_V3" panose="00000500000000000000" pitchFamily="50" charset="-79"/>
                  </a:rPr>
                  <a:t> </a:t>
                </a:r>
                <a:r>
                  <a:rPr lang="he-IL" altLang="en-US" dirty="0">
                    <a:latin typeface="SimplerPro_V3" panose="00000500000000000000" pitchFamily="50" charset="-79"/>
                    <a:cs typeface="SimplerPro_V3" panose="00000500000000000000" pitchFamily="50" charset="-79"/>
                  </a:rPr>
                  <a:t>לעומת האלגוריתם היעיל ביותר בשיטות הקודמות שהסיבוכיות שלו היא </a:t>
                </a:r>
                <a14:m>
                  <m:oMath xmlns:m="http://schemas.openxmlformats.org/officeDocument/2006/math">
                    <m:r>
                      <a:rPr lang="en-US" altLang="en-US" b="1" i="1">
                        <a:latin typeface="Cambria Math" panose="02040503050406030204" pitchFamily="18" charset="0"/>
                        <a:cs typeface="SimplerPro_V3" panose="00000500000000000000" pitchFamily="50" charset="-79"/>
                      </a:rPr>
                      <m:t>𝑶</m:t>
                    </m:r>
                    <m:r>
                      <a:rPr lang="en-US" altLang="en-US" b="1" i="1">
                        <a:latin typeface="Cambria Math" panose="02040503050406030204" pitchFamily="18" charset="0"/>
                        <a:cs typeface="SimplerPro_V3" panose="00000500000000000000" pitchFamily="50" charset="-79"/>
                      </a:rPr>
                      <m:t>(</m:t>
                    </m:r>
                    <m:sSup>
                      <m:sSupPr>
                        <m:ctrlPr>
                          <a:rPr lang="en-US" altLang="en-US" b="1" i="1">
                            <a:latin typeface="Cambria Math" panose="02040503050406030204" pitchFamily="18" charset="0"/>
                            <a:cs typeface="SimplerPro_V3" panose="00000500000000000000" pitchFamily="50" charset="-79"/>
                          </a:rPr>
                        </m:ctrlPr>
                      </m:sSupPr>
                      <m:e>
                        <m:r>
                          <a:rPr lang="en-US" altLang="en-US" b="1" i="1" smtClean="0">
                            <a:latin typeface="Cambria Math" panose="02040503050406030204" pitchFamily="18" charset="0"/>
                            <a:cs typeface="SimplerPro_V3" panose="00000500000000000000" pitchFamily="50" charset="-79"/>
                          </a:rPr>
                          <m:t>𝒏</m:t>
                        </m:r>
                        <m:r>
                          <a:rPr lang="en-US" altLang="en-US" b="1" i="1">
                            <a:latin typeface="Cambria Math" panose="02040503050406030204" pitchFamily="18" charset="0"/>
                            <a:cs typeface="SimplerPro_V3" panose="00000500000000000000" pitchFamily="50" charset="-79"/>
                          </a:rPr>
                          <m:t>𝒎</m:t>
                        </m:r>
                      </m:e>
                      <m:sup>
                        <m:r>
                          <a:rPr lang="en-US" altLang="en-US" b="1" i="1">
                            <a:latin typeface="Cambria Math" panose="02040503050406030204" pitchFamily="18" charset="0"/>
                            <a:cs typeface="SimplerPro_V3" panose="00000500000000000000" pitchFamily="50" charset="-79"/>
                          </a:rPr>
                          <m:t>𝟐</m:t>
                        </m:r>
                      </m:sup>
                    </m:sSup>
                    <m:r>
                      <a:rPr lang="en-US" altLang="en-US" b="1" i="1">
                        <a:latin typeface="Cambria Math" panose="02040503050406030204" pitchFamily="18" charset="0"/>
                        <a:cs typeface="SimplerPro_V3" panose="00000500000000000000" pitchFamily="50" charset="-79"/>
                      </a:rPr>
                      <m:t>+</m:t>
                    </m:r>
                    <m:sSup>
                      <m:sSupPr>
                        <m:ctrlPr>
                          <a:rPr lang="en-US" altLang="en-US" b="1" i="1">
                            <a:latin typeface="Cambria Math" panose="02040503050406030204" pitchFamily="18" charset="0"/>
                            <a:cs typeface="SimplerPro_V3" panose="00000500000000000000" pitchFamily="50" charset="-79"/>
                          </a:rPr>
                        </m:ctrlPr>
                      </m:sSupPr>
                      <m:e>
                        <m:r>
                          <a:rPr lang="en-US" altLang="en-US" b="1" i="1">
                            <a:latin typeface="Cambria Math" panose="02040503050406030204" pitchFamily="18" charset="0"/>
                            <a:cs typeface="SimplerPro_V3" panose="00000500000000000000" pitchFamily="50" charset="-79"/>
                          </a:rPr>
                          <m:t>𝒏</m:t>
                        </m:r>
                      </m:e>
                      <m:sup>
                        <m:r>
                          <a:rPr lang="en-US" altLang="en-US" b="1" i="1" smtClean="0">
                            <a:latin typeface="Cambria Math" panose="02040503050406030204" pitchFamily="18" charset="0"/>
                            <a:cs typeface="SimplerPro_V3" panose="00000500000000000000" pitchFamily="50" charset="-79"/>
                          </a:rPr>
                          <m:t>𝟑</m:t>
                        </m:r>
                      </m:sup>
                    </m:sSup>
                    <m:r>
                      <a:rPr lang="en-US" altLang="en-US" b="1" i="1">
                        <a:latin typeface="Cambria Math" panose="02040503050406030204" pitchFamily="18" charset="0"/>
                        <a:cs typeface="SimplerPro_V3" panose="00000500000000000000" pitchFamily="50" charset="-79"/>
                      </a:rPr>
                      <m:t>)</m:t>
                    </m:r>
                  </m:oMath>
                </a14:m>
                <a:r>
                  <a:rPr lang="he-IL" altLang="en-US" dirty="0">
                    <a:latin typeface="SimplerPro_V3" panose="00000500000000000000" pitchFamily="50" charset="-79"/>
                    <a:cs typeface="SimplerPro_V3" panose="00000500000000000000" pitchFamily="50" charset="-79"/>
                  </a:rPr>
                  <a:t>.</a:t>
                </a:r>
              </a:p>
              <a:p>
                <a:pPr defTabSz="914400" eaLnBrk="1" hangingPunct="1">
                  <a:lnSpc>
                    <a:spcPct val="110000"/>
                  </a:lnSpc>
                  <a:spcBef>
                    <a:spcPct val="50000"/>
                  </a:spcBef>
                </a:pPr>
                <a:endParaRPr lang="he-IL" altLang="en-US" sz="3200" dirty="0">
                  <a:latin typeface="SimplerPro_V3" panose="00000500000000000000" pitchFamily="50" charset="-79"/>
                  <a:cs typeface="SimplerPro_V3" panose="00000500000000000000" pitchFamily="50" charset="-79"/>
                </a:endParaRPr>
              </a:p>
            </p:txBody>
          </p:sp>
        </mc:Choice>
        <mc:Fallback>
          <p:sp>
            <p:nvSpPr>
              <p:cNvPr id="14" name="מציין מיקום טקסט 13"/>
              <p:cNvSpPr>
                <a:spLocks noGrp="1" noRot="1" noChangeAspect="1" noMove="1" noResize="1" noEditPoints="1" noAdjustHandles="1" noChangeArrowheads="1" noChangeShapeType="1" noTextEdit="1"/>
              </p:cNvSpPr>
              <p:nvPr>
                <p:ph type="body" sz="quarter" idx="23"/>
              </p:nvPr>
            </p:nvSpPr>
            <p:spPr>
              <a:xfrm>
                <a:off x="23839412" y="9317320"/>
                <a:ext cx="7705725" cy="18434050"/>
              </a:xfrm>
              <a:blipFill>
                <a:blip r:embed="rId4"/>
                <a:stretch>
                  <a:fillRect l="-2848" t="-860" r="-4193"/>
                </a:stretch>
              </a:blipFill>
            </p:spPr>
            <p:txBody>
              <a:bodyPr/>
              <a:lstStyle/>
              <a:p>
                <a:r>
                  <a:rPr lang="he-IL">
                    <a:noFill/>
                  </a:rPr>
                  <a:t> </a:t>
                </a:r>
              </a:p>
            </p:txBody>
          </p:sp>
        </mc:Fallback>
      </mc:AlternateContent>
      <p:sp>
        <p:nvSpPr>
          <p:cNvPr id="2" name="מלבן 1"/>
          <p:cNvSpPr/>
          <p:nvPr/>
        </p:nvSpPr>
        <p:spPr>
          <a:xfrm>
            <a:off x="394205" y="12239204"/>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8" name="מלבן 17"/>
          <p:cNvSpPr/>
          <p:nvPr/>
        </p:nvSpPr>
        <p:spPr>
          <a:xfrm>
            <a:off x="394205" y="13010729"/>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19" name="מלבן 18"/>
          <p:cNvSpPr/>
          <p:nvPr/>
        </p:nvSpPr>
        <p:spPr>
          <a:xfrm>
            <a:off x="394205" y="13810829"/>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57" name="מציין מיקום טקסט 56"/>
          <p:cNvSpPr>
            <a:spLocks noGrp="1"/>
          </p:cNvSpPr>
          <p:nvPr>
            <p:ph type="body" sz="quarter" idx="25"/>
          </p:nvPr>
        </p:nvSpPr>
        <p:spPr>
          <a:xfrm>
            <a:off x="6853981" y="2919467"/>
            <a:ext cx="31827787" cy="3168650"/>
          </a:xfrm>
        </p:spPr>
        <p:txBody>
          <a:bodyPr/>
          <a:lstStyle/>
          <a:p>
            <a:r>
              <a:rPr lang="he-IL" dirty="0">
                <a:latin typeface="SimplerPro_V3" panose="00000500000000000000" pitchFamily="50" charset="-79"/>
                <a:cs typeface="SimplerPro_V3" panose="00000500000000000000" pitchFamily="50" charset="-79"/>
              </a:rPr>
              <a:t>דגימה בקבוצות</a:t>
            </a:r>
          </a:p>
        </p:txBody>
      </p:sp>
      <p:sp>
        <p:nvSpPr>
          <p:cNvPr id="4" name="מלבן 3"/>
          <p:cNvSpPr/>
          <p:nvPr/>
        </p:nvSpPr>
        <p:spPr>
          <a:xfrm>
            <a:off x="2282249" y="2505279"/>
            <a:ext cx="2612214" cy="2716967"/>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מלבן 22"/>
          <p:cNvSpPr/>
          <p:nvPr/>
        </p:nvSpPr>
        <p:spPr>
          <a:xfrm>
            <a:off x="2282249" y="5420239"/>
            <a:ext cx="2612214" cy="2716967"/>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מלבן 23"/>
          <p:cNvSpPr/>
          <p:nvPr/>
        </p:nvSpPr>
        <p:spPr>
          <a:xfrm>
            <a:off x="2282249" y="8391729"/>
            <a:ext cx="2612214" cy="2716967"/>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מציין מיקום טקסט 11"/>
          <p:cNvSpPr>
            <a:spLocks noGrp="1"/>
          </p:cNvSpPr>
          <p:nvPr>
            <p:ph type="body" sz="quarter" idx="21"/>
          </p:nvPr>
        </p:nvSpPr>
        <p:spPr>
          <a:xfrm>
            <a:off x="2282248" y="2523704"/>
            <a:ext cx="2589496" cy="2174151"/>
          </a:xfrm>
        </p:spPr>
        <p:txBody>
          <a:bodyPr/>
          <a:lstStyle/>
          <a:p>
            <a:pPr defTabSz="914400" eaLnBrk="1" hangingPunct="1">
              <a:lnSpc>
                <a:spcPct val="110000"/>
              </a:lnSpc>
              <a:spcBef>
                <a:spcPct val="50000"/>
              </a:spcBef>
            </a:pPr>
            <a:r>
              <a:rPr lang="he-IL" altLang="en-US" sz="3600" dirty="0">
                <a:latin typeface="SimplerPro_V3" panose="00000500000000000000" pitchFamily="50" charset="-79"/>
                <a:cs typeface="SimplerPro_V3" panose="00000500000000000000" pitchFamily="50" charset="-79"/>
              </a:rPr>
              <a:t>לחץ כאן כדי להוסיף טקסט</a:t>
            </a:r>
            <a:endParaRPr lang="en-US" altLang="en-US" sz="3600" dirty="0">
              <a:latin typeface="SimplerPro_V3" panose="00000500000000000000" pitchFamily="50" charset="-79"/>
              <a:cs typeface="SimplerPro_V3" panose="00000500000000000000" pitchFamily="50" charset="-79"/>
            </a:endParaRPr>
          </a:p>
        </p:txBody>
      </p:sp>
      <p:sp>
        <p:nvSpPr>
          <p:cNvPr id="26" name="מציין מיקום טקסט 11"/>
          <p:cNvSpPr>
            <a:spLocks noGrp="1"/>
          </p:cNvSpPr>
          <p:nvPr>
            <p:ph type="body" sz="quarter" idx="21"/>
          </p:nvPr>
        </p:nvSpPr>
        <p:spPr>
          <a:xfrm>
            <a:off x="2282248" y="5438354"/>
            <a:ext cx="2589495" cy="2174151"/>
          </a:xfrm>
        </p:spPr>
        <p:txBody>
          <a:bodyPr/>
          <a:lstStyle/>
          <a:p>
            <a:pPr defTabSz="914400" eaLnBrk="1" hangingPunct="1">
              <a:lnSpc>
                <a:spcPct val="110000"/>
              </a:lnSpc>
              <a:spcBef>
                <a:spcPct val="50000"/>
              </a:spcBef>
            </a:pPr>
            <a:r>
              <a:rPr lang="he-IL" altLang="en-US" sz="3600" dirty="0">
                <a:latin typeface="SimplerPro_V3" panose="00000500000000000000" pitchFamily="50" charset="-79"/>
                <a:cs typeface="SimplerPro_V3" panose="00000500000000000000" pitchFamily="50" charset="-79"/>
              </a:rPr>
              <a:t>לחץ כאן כדי להוסיף טקסט</a:t>
            </a:r>
            <a:endParaRPr lang="en-US" altLang="en-US" sz="3600" dirty="0">
              <a:latin typeface="SimplerPro_V3" panose="00000500000000000000" pitchFamily="50" charset="-79"/>
              <a:cs typeface="SimplerPro_V3" panose="00000500000000000000" pitchFamily="50" charset="-79"/>
            </a:endParaRPr>
          </a:p>
        </p:txBody>
      </p:sp>
      <p:sp>
        <p:nvSpPr>
          <p:cNvPr id="28" name="מלבן 27"/>
          <p:cNvSpPr/>
          <p:nvPr/>
        </p:nvSpPr>
        <p:spPr>
          <a:xfrm>
            <a:off x="394205" y="15182429"/>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29" name="מלבן 28"/>
          <p:cNvSpPr/>
          <p:nvPr/>
        </p:nvSpPr>
        <p:spPr>
          <a:xfrm>
            <a:off x="394205" y="15953954"/>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1" name="מלבן 30"/>
          <p:cNvSpPr/>
          <p:nvPr/>
        </p:nvSpPr>
        <p:spPr>
          <a:xfrm>
            <a:off x="394205" y="18268529"/>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2" name="מלבן 31"/>
          <p:cNvSpPr/>
          <p:nvPr/>
        </p:nvSpPr>
        <p:spPr>
          <a:xfrm>
            <a:off x="394205" y="19040054"/>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4" name="מלבן 33"/>
          <p:cNvSpPr/>
          <p:nvPr/>
        </p:nvSpPr>
        <p:spPr>
          <a:xfrm>
            <a:off x="394205" y="22499741"/>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5" name="מלבן 34"/>
          <p:cNvSpPr/>
          <p:nvPr/>
        </p:nvSpPr>
        <p:spPr>
          <a:xfrm>
            <a:off x="394205" y="21668954"/>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42" name="מציין מיקום טקסט 11"/>
          <p:cNvSpPr>
            <a:spLocks noGrp="1"/>
          </p:cNvSpPr>
          <p:nvPr>
            <p:ph type="body" sz="quarter" idx="21"/>
          </p:nvPr>
        </p:nvSpPr>
        <p:spPr>
          <a:xfrm>
            <a:off x="360298" y="18154059"/>
            <a:ext cx="4511446" cy="2174151"/>
          </a:xfrm>
        </p:spPr>
        <p:txBody>
          <a:bodyPr/>
          <a:lstStyle/>
          <a:p>
            <a:pPr defTabSz="914400" eaLnBrk="1" hangingPunct="1">
              <a:lnSpc>
                <a:spcPct val="130000"/>
              </a:lnSpc>
              <a:spcBef>
                <a:spcPct val="50000"/>
              </a:spcBef>
            </a:pPr>
            <a:r>
              <a:rPr lang="he-IL" altLang="en-US" sz="3600" dirty="0">
                <a:latin typeface="SimplerPro_V3" panose="00000500000000000000" pitchFamily="50" charset="-79"/>
                <a:cs typeface="SimplerPro_V3" panose="00000500000000000000" pitchFamily="50" charset="-79"/>
              </a:rPr>
              <a:t>מר עידו גודיס</a:t>
            </a:r>
            <a:endParaRPr lang="en-US" altLang="en-US" sz="3600" dirty="0">
              <a:latin typeface="SimplerPro_V3" panose="00000500000000000000" pitchFamily="50" charset="-79"/>
              <a:cs typeface="SimplerPro_V3" panose="00000500000000000000" pitchFamily="50" charset="-79"/>
            </a:endParaRPr>
          </a:p>
        </p:txBody>
      </p:sp>
      <p:sp>
        <p:nvSpPr>
          <p:cNvPr id="45" name="מציין מיקום טקסט 11"/>
          <p:cNvSpPr>
            <a:spLocks noGrp="1"/>
          </p:cNvSpPr>
          <p:nvPr>
            <p:ph type="body" sz="quarter" idx="21"/>
          </p:nvPr>
        </p:nvSpPr>
        <p:spPr>
          <a:xfrm>
            <a:off x="2282248" y="8381579"/>
            <a:ext cx="2589495" cy="2174151"/>
          </a:xfrm>
        </p:spPr>
        <p:txBody>
          <a:bodyPr/>
          <a:lstStyle/>
          <a:p>
            <a:pPr defTabSz="914400" eaLnBrk="1" hangingPunct="1">
              <a:lnSpc>
                <a:spcPct val="110000"/>
              </a:lnSpc>
              <a:spcBef>
                <a:spcPct val="50000"/>
              </a:spcBef>
            </a:pPr>
            <a:r>
              <a:rPr lang="he-IL" altLang="en-US" sz="3600" dirty="0">
                <a:latin typeface="SimplerPro_V3" panose="00000500000000000000" pitchFamily="50" charset="-79"/>
                <a:cs typeface="SimplerPro_V3" panose="00000500000000000000" pitchFamily="50" charset="-79"/>
              </a:rPr>
              <a:t>לחץ כאן כדי להוסיף טקסט</a:t>
            </a:r>
            <a:endParaRPr lang="en-US" altLang="en-US" sz="3600" dirty="0">
              <a:latin typeface="SimplerPro_V3" panose="00000500000000000000" pitchFamily="50" charset="-79"/>
              <a:cs typeface="SimplerPro_V3" panose="00000500000000000000" pitchFamily="50" charset="-79"/>
            </a:endParaRPr>
          </a:p>
        </p:txBody>
      </p:sp>
      <p:sp>
        <p:nvSpPr>
          <p:cNvPr id="59" name="מלבן 58"/>
          <p:cNvSpPr/>
          <p:nvPr/>
        </p:nvSpPr>
        <p:spPr>
          <a:xfrm>
            <a:off x="394205" y="29923176"/>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0" name="מלבן 59"/>
          <p:cNvSpPr/>
          <p:nvPr/>
        </p:nvSpPr>
        <p:spPr>
          <a:xfrm>
            <a:off x="394205" y="30694701"/>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64" name="מציין מיקום טקסט 11"/>
          <p:cNvSpPr>
            <a:spLocks noGrp="1"/>
          </p:cNvSpPr>
          <p:nvPr>
            <p:ph type="body" sz="quarter" idx="21"/>
          </p:nvPr>
        </p:nvSpPr>
        <p:spPr>
          <a:xfrm>
            <a:off x="360298" y="21533037"/>
            <a:ext cx="4511446" cy="2174151"/>
          </a:xfrm>
        </p:spPr>
        <p:txBody>
          <a:bodyPr/>
          <a:lstStyle/>
          <a:p>
            <a:pPr defTabSz="914400" eaLnBrk="1" hangingPunct="1">
              <a:lnSpc>
                <a:spcPct val="130000"/>
              </a:lnSpc>
              <a:spcBef>
                <a:spcPct val="50000"/>
              </a:spcBef>
            </a:pPr>
            <a:endParaRPr lang="en-US" altLang="en-US" sz="3600" dirty="0">
              <a:latin typeface="SimplerPro_V3" panose="00000500000000000000" pitchFamily="50" charset="-79"/>
              <a:cs typeface="SimplerPro_V3" panose="00000500000000000000" pitchFamily="50" charset="-79"/>
            </a:endParaRPr>
          </a:p>
        </p:txBody>
      </p:sp>
      <p:sp>
        <p:nvSpPr>
          <p:cNvPr id="65" name="מציין מיקום טקסט 11"/>
          <p:cNvSpPr>
            <a:spLocks noGrp="1"/>
          </p:cNvSpPr>
          <p:nvPr>
            <p:ph type="body" sz="quarter" idx="21"/>
          </p:nvPr>
        </p:nvSpPr>
        <p:spPr>
          <a:xfrm>
            <a:off x="360298" y="14982234"/>
            <a:ext cx="4511446" cy="2174151"/>
          </a:xfrm>
        </p:spPr>
        <p:txBody>
          <a:bodyPr/>
          <a:lstStyle/>
          <a:p>
            <a:pPr defTabSz="914400" eaLnBrk="1" hangingPunct="1">
              <a:lnSpc>
                <a:spcPct val="130000"/>
              </a:lnSpc>
              <a:spcBef>
                <a:spcPct val="50000"/>
              </a:spcBef>
            </a:pPr>
            <a:r>
              <a:rPr lang="he-IL" altLang="en-US" sz="3600" dirty="0">
                <a:latin typeface="SimplerPro_V3" panose="00000500000000000000" pitchFamily="50" charset="-79"/>
                <a:cs typeface="SimplerPro_V3" panose="00000500000000000000" pitchFamily="50" charset="-79"/>
              </a:rPr>
              <a:t>תיכון עירוני ד על שם אהרון קציר – תל אביב</a:t>
            </a:r>
            <a:endParaRPr lang="en-US" altLang="en-US" sz="3600" dirty="0">
              <a:latin typeface="SimplerPro_V3" panose="00000500000000000000" pitchFamily="50" charset="-79"/>
              <a:cs typeface="SimplerPro_V3" panose="00000500000000000000" pitchFamily="50" charset="-79"/>
            </a:endParaRPr>
          </a:p>
        </p:txBody>
      </p:sp>
      <p:sp>
        <p:nvSpPr>
          <p:cNvPr id="66" name="מציין מיקום טקסט 11"/>
          <p:cNvSpPr>
            <a:spLocks noGrp="1"/>
          </p:cNvSpPr>
          <p:nvPr>
            <p:ph type="body" sz="quarter" idx="21"/>
          </p:nvPr>
        </p:nvSpPr>
        <p:spPr>
          <a:xfrm>
            <a:off x="360298" y="12124734"/>
            <a:ext cx="4511446" cy="2174151"/>
          </a:xfrm>
        </p:spPr>
        <p:txBody>
          <a:bodyPr/>
          <a:lstStyle/>
          <a:p>
            <a:pPr defTabSz="914400" eaLnBrk="1" hangingPunct="1">
              <a:lnSpc>
                <a:spcPct val="130000"/>
              </a:lnSpc>
              <a:spcBef>
                <a:spcPct val="50000"/>
              </a:spcBef>
            </a:pPr>
            <a:r>
              <a:rPr lang="he-IL" altLang="en-US" sz="3600" dirty="0">
                <a:latin typeface="SimplerPro_V3" panose="00000500000000000000" pitchFamily="50" charset="-79"/>
                <a:cs typeface="SimplerPro_V3" panose="00000500000000000000" pitchFamily="50" charset="-79"/>
              </a:rPr>
              <a:t>יוני קרמר </a:t>
            </a:r>
            <a:endParaRPr lang="en-US" altLang="en-US" sz="3600" dirty="0">
              <a:latin typeface="SimplerPro_V3" panose="00000500000000000000" pitchFamily="50" charset="-79"/>
              <a:cs typeface="SimplerPro_V3" panose="00000500000000000000" pitchFamily="50" charset="-79"/>
            </a:endParaRPr>
          </a:p>
        </p:txBody>
      </p:sp>
      <p:sp>
        <p:nvSpPr>
          <p:cNvPr id="67" name="מציין מיקום טקסט 11"/>
          <p:cNvSpPr>
            <a:spLocks noGrp="1"/>
          </p:cNvSpPr>
          <p:nvPr>
            <p:ph type="body" sz="quarter" idx="21"/>
          </p:nvPr>
        </p:nvSpPr>
        <p:spPr>
          <a:xfrm>
            <a:off x="360298" y="29784084"/>
            <a:ext cx="4511446" cy="2174151"/>
          </a:xfrm>
        </p:spPr>
        <p:txBody>
          <a:bodyPr/>
          <a:lstStyle/>
          <a:p>
            <a:pPr defTabSz="914400" eaLnBrk="1" hangingPunct="1">
              <a:lnSpc>
                <a:spcPct val="130000"/>
              </a:lnSpc>
              <a:spcBef>
                <a:spcPct val="50000"/>
              </a:spcBef>
            </a:pPr>
            <a:r>
              <a:rPr lang="he-IL" altLang="en-US" sz="3600" dirty="0">
                <a:latin typeface="SimplerPro_V3" panose="00000500000000000000" pitchFamily="50" charset="-79"/>
                <a:cs typeface="SimplerPro_V3" panose="00000500000000000000" pitchFamily="50" charset="-79"/>
              </a:rPr>
              <a:t>גברת ליטל שיריין       מר צביאל למברגר</a:t>
            </a:r>
            <a:endParaRPr lang="en-US" altLang="en-US" sz="3600" dirty="0">
              <a:latin typeface="SimplerPro_V3" panose="00000500000000000000" pitchFamily="50" charset="-79"/>
              <a:cs typeface="SimplerPro_V3" panose="00000500000000000000" pitchFamily="50" charset="-79"/>
            </a:endParaRPr>
          </a:p>
        </p:txBody>
      </p:sp>
      <p:sp>
        <p:nvSpPr>
          <p:cNvPr id="37" name="מלבן 36"/>
          <p:cNvSpPr/>
          <p:nvPr/>
        </p:nvSpPr>
        <p:spPr>
          <a:xfrm>
            <a:off x="394205" y="19811579"/>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38" name="מלבן 37"/>
          <p:cNvSpPr/>
          <p:nvPr/>
        </p:nvSpPr>
        <p:spPr>
          <a:xfrm>
            <a:off x="394205" y="23356991"/>
            <a:ext cx="4500258" cy="576064"/>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pic>
        <p:nvPicPr>
          <p:cNvPr id="9" name="תמונה 8">
            <a:extLst>
              <a:ext uri="{FF2B5EF4-FFF2-40B4-BE49-F238E27FC236}">
                <a16:creationId xmlns:a16="http://schemas.microsoft.com/office/drawing/2014/main" id="{4FA07142-700A-41E3-9964-F19CD677D2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446646" y="13472493"/>
            <a:ext cx="5001778" cy="3995936"/>
          </a:xfrm>
          <a:prstGeom prst="rect">
            <a:avLst/>
          </a:prstGeom>
        </p:spPr>
      </p:pic>
      <p:pic>
        <p:nvPicPr>
          <p:cNvPr id="11" name="תמונה 10">
            <a:extLst>
              <a:ext uri="{FF2B5EF4-FFF2-40B4-BE49-F238E27FC236}">
                <a16:creationId xmlns:a16="http://schemas.microsoft.com/office/drawing/2014/main" id="{45791623-36E8-4729-B115-AF05DC5CF5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464934" y="19535069"/>
            <a:ext cx="4965202" cy="3995936"/>
          </a:xfrm>
          <a:prstGeom prst="rect">
            <a:avLst/>
          </a:prstGeom>
        </p:spPr>
      </p:pic>
      <p:pic>
        <p:nvPicPr>
          <p:cNvPr id="17" name="תמונה 16">
            <a:extLst>
              <a:ext uri="{FF2B5EF4-FFF2-40B4-BE49-F238E27FC236}">
                <a16:creationId xmlns:a16="http://schemas.microsoft.com/office/drawing/2014/main" id="{1BE996A2-3FDC-4543-97D7-7038868005D2}"/>
              </a:ext>
            </a:extLst>
          </p:cNvPr>
          <p:cNvPicPr>
            <a:picLocks noChangeAspect="1"/>
          </p:cNvPicPr>
          <p:nvPr/>
        </p:nvPicPr>
        <p:blipFill>
          <a:blip r:embed="rId7"/>
          <a:stretch>
            <a:fillRect/>
          </a:stretch>
        </p:blipFill>
        <p:spPr>
          <a:xfrm>
            <a:off x="10583095" y="19194892"/>
            <a:ext cx="2875842" cy="2875842"/>
          </a:xfrm>
          <a:prstGeom prst="rect">
            <a:avLst/>
          </a:prstGeom>
        </p:spPr>
      </p:pic>
      <p:pic>
        <p:nvPicPr>
          <p:cNvPr id="21" name="תמונה 20">
            <a:extLst>
              <a:ext uri="{FF2B5EF4-FFF2-40B4-BE49-F238E27FC236}">
                <a16:creationId xmlns:a16="http://schemas.microsoft.com/office/drawing/2014/main" id="{E29B79E5-FE6D-4F8C-AA1C-D0C1F260A246}"/>
              </a:ext>
            </a:extLst>
          </p:cNvPr>
          <p:cNvPicPr>
            <a:picLocks noChangeAspect="1"/>
          </p:cNvPicPr>
          <p:nvPr/>
        </p:nvPicPr>
        <p:blipFill>
          <a:blip r:embed="rId8"/>
          <a:stretch>
            <a:fillRect/>
          </a:stretch>
        </p:blipFill>
        <p:spPr>
          <a:xfrm>
            <a:off x="6853981" y="19241134"/>
            <a:ext cx="2875842" cy="2875842"/>
          </a:xfrm>
          <a:prstGeom prst="rect">
            <a:avLst/>
          </a:prstGeom>
        </p:spPr>
      </p:pic>
    </p:spTree>
    <p:extLst>
      <p:ext uri="{BB962C8B-B14F-4D97-AF65-F5344CB8AC3E}">
        <p14:creationId xmlns:p14="http://schemas.microsoft.com/office/powerpoint/2010/main" val="2548772676"/>
      </p:ext>
    </p:extLst>
  </p:cSld>
  <p:clrMapOvr>
    <a:masterClrMapping/>
  </p:clrMapOvr>
</p:sld>
</file>

<file path=ppt/theme/theme1.xml><?xml version="1.0" encoding="utf-8"?>
<a:theme xmlns:a="http://schemas.openxmlformats.org/drawingml/2006/main" name="היסטוריה ומדעי החברה">
  <a:themeElements>
    <a:clrScheme name="tech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מדענים צעירים">
      <a:majorFont>
        <a:latin typeface="Calibri"/>
        <a:ea typeface=""/>
        <a:cs typeface="Arial"/>
      </a:majorFont>
      <a:minorFont>
        <a:latin typeface="Calibri"/>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tech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tech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tech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tech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tech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tech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tech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מדעי הטבע ומתמטיקה</Template>
  <TotalTime>1587</TotalTime>
  <Words>717</Words>
  <Application>Microsoft Office PowerPoint</Application>
  <PresentationFormat>מותאם אישית</PresentationFormat>
  <Paragraphs>71</Paragraphs>
  <Slides>1</Slides>
  <Notes>0</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vt:i4>
      </vt:variant>
    </vt:vector>
  </HeadingPairs>
  <TitlesOfParts>
    <vt:vector size="7" baseType="lpstr">
      <vt:lpstr>Arial</vt:lpstr>
      <vt:lpstr>Calibri</vt:lpstr>
      <vt:lpstr>Cambria Math</vt:lpstr>
      <vt:lpstr>SimplerPro_V3</vt:lpstr>
      <vt:lpstr>Times New Roman</vt:lpstr>
      <vt:lpstr>היסטוריה ומדעי החברה</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Noa Bloch</dc:creator>
  <cp:lastModifiedBy>יוני קרמר</cp:lastModifiedBy>
  <cp:revision>29</cp:revision>
  <dcterms:created xsi:type="dcterms:W3CDTF">2019-10-24T12:57:46Z</dcterms:created>
  <dcterms:modified xsi:type="dcterms:W3CDTF">2023-01-13T21:19:30Z</dcterms:modified>
</cp:coreProperties>
</file>

<file path=docProps/thumbnail.jpeg>
</file>